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embeddedFontLst>
    <p:embeddedFont>
      <p:font typeface="M PLUS 1p"/>
      <p:regular r:id="rId36"/>
      <p:bold r:id="rId37"/>
    </p:embeddedFont>
    <p:embeddedFont>
      <p:font typeface="M PLUS 1p ExtraBold"/>
      <p:bold r:id="rId38"/>
    </p:embeddedFont>
    <p:embeddedFont>
      <p:font typeface="M PLUS 1p Medium"/>
      <p:regular r:id="rId39"/>
      <p:bold r:id="rId40"/>
    </p:embeddedFont>
    <p:embeddedFont>
      <p:font typeface="Helvetica Neue"/>
      <p:regular r:id="rId41"/>
      <p:bold r:id="rId42"/>
      <p:italic r:id="rId43"/>
      <p:boldItalic r:id="rId44"/>
    </p:embeddedFont>
    <p:embeddedFont>
      <p:font typeface="Gill Sans"/>
      <p:regular r:id="rId45"/>
      <p:bold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削除されたユーザー"/>
  <p:cmAuthor clrIdx="1" id="1" initials="" lastIdx="1" name="k wada"/>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F36AF8C-0DE0-43D5-AAD2-B339957B1E80}">
  <a:tblStyle styleId="{1F36AF8C-0DE0-43D5-AAD2-B339957B1E8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3F3488C2-512A-4D1B-8B12-A510566AC1A0}"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MPLUS1pMedium-bold.fntdata"/><Relationship Id="rId20" Type="http://schemas.openxmlformats.org/officeDocument/2006/relationships/slide" Target="slides/slide14.xml"/><Relationship Id="rId42" Type="http://schemas.openxmlformats.org/officeDocument/2006/relationships/font" Target="fonts/HelveticaNeue-bold.fntdata"/><Relationship Id="rId41" Type="http://schemas.openxmlformats.org/officeDocument/2006/relationships/font" Target="fonts/HelveticaNeue-regular.fntdata"/><Relationship Id="rId22" Type="http://schemas.openxmlformats.org/officeDocument/2006/relationships/slide" Target="slides/slide16.xml"/><Relationship Id="rId44" Type="http://schemas.openxmlformats.org/officeDocument/2006/relationships/font" Target="fonts/HelveticaNeue-boldItalic.fntdata"/><Relationship Id="rId21" Type="http://schemas.openxmlformats.org/officeDocument/2006/relationships/slide" Target="slides/slide15.xml"/><Relationship Id="rId43" Type="http://schemas.openxmlformats.org/officeDocument/2006/relationships/font" Target="fonts/HelveticaNeue-italic.fntdata"/><Relationship Id="rId24" Type="http://schemas.openxmlformats.org/officeDocument/2006/relationships/slide" Target="slides/slide18.xml"/><Relationship Id="rId46" Type="http://schemas.openxmlformats.org/officeDocument/2006/relationships/font" Target="fonts/GillSans-bold.fntdata"/><Relationship Id="rId23" Type="http://schemas.openxmlformats.org/officeDocument/2006/relationships/slide" Target="slides/slide17.xml"/><Relationship Id="rId45" Type="http://schemas.openxmlformats.org/officeDocument/2006/relationships/font" Target="fonts/GillSans-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MPLUS1p-bold.fntdata"/><Relationship Id="rId14" Type="http://schemas.openxmlformats.org/officeDocument/2006/relationships/slide" Target="slides/slide8.xml"/><Relationship Id="rId36" Type="http://schemas.openxmlformats.org/officeDocument/2006/relationships/font" Target="fonts/MPLUS1p-regular.fntdata"/><Relationship Id="rId17" Type="http://schemas.openxmlformats.org/officeDocument/2006/relationships/slide" Target="slides/slide11.xml"/><Relationship Id="rId39" Type="http://schemas.openxmlformats.org/officeDocument/2006/relationships/font" Target="fonts/MPLUS1pMedium-regular.fntdata"/><Relationship Id="rId16" Type="http://schemas.openxmlformats.org/officeDocument/2006/relationships/slide" Target="slides/slide10.xml"/><Relationship Id="rId38" Type="http://schemas.openxmlformats.org/officeDocument/2006/relationships/font" Target="fonts/MPLUS1pExtraBold-bold.fntdata"/><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3-08T05:57:27.941">
    <p:pos x="6000" y="0"/>
    <p:text>導入目的だと新規導入の意味合いが強いと思います。上申ステップ1「社内課題を解決するロジックを整理」で出した情報をどのような表現で載せると上司に伝わりやすいかを考えた上で、文言を設定すると良いと思います。</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1" dt="2023-06-12T09:23:49.104">
    <p:pos x="6000" y="0"/>
    <p:text>最新の料金プランに更新済</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1836dbe70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11836dbe70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183973d779_0_16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183973d779_0_16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fd3b6a4c60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fd3b6a4c60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00f5a223f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100f5a223f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f5e3128dc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f5e3128dc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100f5a223f2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100f5a223f2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11771bb1276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11771bb1276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fd90f4211f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fd90f4211f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100f5a223f2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100f5a223f2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1183973d779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1183973d779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1183973d779_0_9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1183973d779_0_9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では次に、なぜChatworkを使うのかという部分です。</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1183973d779_0_9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1183973d779_0_9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導入に至った主な理由はこちらの3点です。</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1つ目は「（ここは導入理由にあわせて変更してください）」</a:t>
            </a:r>
            <a:endParaRPr/>
          </a:p>
          <a:p>
            <a:pPr indent="0" lvl="0" marL="0" rtl="0" algn="l">
              <a:spcBef>
                <a:spcPts val="0"/>
              </a:spcBef>
              <a:spcAft>
                <a:spcPts val="0"/>
              </a:spcAft>
              <a:buNone/>
            </a:pPr>
            <a:r>
              <a:rPr lang="ja">
                <a:solidFill>
                  <a:schemeClr val="dk1"/>
                </a:solidFill>
              </a:rPr>
              <a:t>2つ目は「（ここは導入理由にあわせて変更してください）」</a:t>
            </a:r>
            <a:endParaRPr>
              <a:solidFill>
                <a:schemeClr val="dk1"/>
              </a:solidFill>
            </a:endParaRPr>
          </a:p>
          <a:p>
            <a:pPr indent="0" lvl="0" marL="0" rtl="0" algn="l">
              <a:spcBef>
                <a:spcPts val="0"/>
              </a:spcBef>
              <a:spcAft>
                <a:spcPts val="0"/>
              </a:spcAft>
              <a:buNone/>
            </a:pPr>
            <a:r>
              <a:rPr lang="ja">
                <a:solidFill>
                  <a:schemeClr val="dk1"/>
                </a:solidFill>
              </a:rPr>
              <a:t>3つ目は「（ここは導入理由にあわせて変更してください）」</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ja">
                <a:solidFill>
                  <a:schemeClr val="dk1"/>
                </a:solidFill>
              </a:rPr>
              <a:t>です。</a:t>
            </a:r>
            <a:endParaRPr>
              <a:solidFill>
                <a:schemeClr val="dk1"/>
              </a:solidFill>
            </a:endParaRPr>
          </a:p>
          <a:p>
            <a:pPr indent="0" lvl="0" marL="0" rtl="0" algn="l">
              <a:spcBef>
                <a:spcPts val="0"/>
              </a:spcBef>
              <a:spcAft>
                <a:spcPts val="0"/>
              </a:spcAft>
              <a:buClr>
                <a:schemeClr val="dk1"/>
              </a:buClr>
              <a:buSzPts val="1100"/>
              <a:buFont typeface="Arial"/>
              <a:buNone/>
            </a:pPr>
            <a:r>
              <a:rPr lang="ja">
                <a:solidFill>
                  <a:schemeClr val="dk1"/>
                </a:solidFill>
              </a:rPr>
              <a:t>このようなところを改善したいという思いからChatworkの導入を決めました。</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1183973d779_0_10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1183973d779_0_10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このようなことを解決し、コミュニケーションを開示的かつ円滑にすることで以下のことを実現していきたいと思っています。</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「（Chatworkの利用目的によって変更してください）」</a:t>
            </a:r>
            <a:endParaRPr/>
          </a:p>
          <a:p>
            <a:pPr indent="0" lvl="0" marL="0" rtl="0" algn="l">
              <a:spcBef>
                <a:spcPts val="0"/>
              </a:spcBef>
              <a:spcAft>
                <a:spcPts val="0"/>
              </a:spcAft>
              <a:buNone/>
            </a:pPr>
            <a:r>
              <a:rPr lang="ja"/>
              <a:t>「</a:t>
            </a:r>
            <a:r>
              <a:rPr lang="ja">
                <a:solidFill>
                  <a:schemeClr val="dk1"/>
                </a:solidFill>
              </a:rPr>
              <a:t>（Chatworkの利用目的によって変更してください）</a:t>
            </a:r>
            <a:r>
              <a:rPr lang="ja"/>
              <a:t>」</a:t>
            </a:r>
            <a:endParaRPr/>
          </a:p>
          <a:p>
            <a:pPr indent="0" lvl="0" marL="0" rtl="0" algn="l">
              <a:spcBef>
                <a:spcPts val="0"/>
              </a:spcBef>
              <a:spcAft>
                <a:spcPts val="0"/>
              </a:spcAft>
              <a:buNone/>
            </a:pPr>
            <a:r>
              <a:rPr lang="ja"/>
              <a:t>「</a:t>
            </a:r>
            <a:r>
              <a:rPr lang="ja">
                <a:solidFill>
                  <a:schemeClr val="dk1"/>
                </a:solidFill>
              </a:rPr>
              <a:t>（Chatworkの利用目的によって変更してください）</a:t>
            </a:r>
            <a:r>
              <a:rPr lang="ja"/>
              <a:t>」</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を実現することで、</a:t>
            </a:r>
            <a:endParaRPr/>
          </a:p>
          <a:p>
            <a:pPr indent="0" lvl="0" marL="0" rtl="0" algn="l">
              <a:spcBef>
                <a:spcPts val="0"/>
              </a:spcBef>
              <a:spcAft>
                <a:spcPts val="0"/>
              </a:spcAft>
              <a:buNone/>
            </a:pPr>
            <a:r>
              <a:rPr lang="ja"/>
              <a:t>そしてより働きやすい環境を目指していきたいと思っています。</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1183973d779_0_1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1183973d779_0_1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では次に、なぜChatworkを使うのかという部分です。</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1183973d779_0_1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1183973d779_0_1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1183973d779_0_1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1183973d779_0_1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100f5a223f2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100f5a223f2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1183973d779_0_1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1183973d779_0_1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1183973d779_0_1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1183973d779_0_1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では次に、なぜChatworkを使うのかという部分です。</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1183973d779_0_15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1183973d779_0_1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ea75b9308a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3ea75b9308a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1183973d779_0_1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1183973d779_0_1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では次に、なぜChatworkを使うのかという部分です。</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3ea75b9308a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3ea75b9308a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1183973d779_0_15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1183973d779_0_1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1183973d779_0_1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1183973d779_0_1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1183973d779_0_118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25000"/>
              </a:lnSpc>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
        <p:nvSpPr>
          <p:cNvPr id="679" name="Google Shape;679;g1183973d779_0_11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1183973d779_0_1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1183973d779_0_1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ja"/>
              <a:t>たとえばこのような状況やシーンに合わせて電話やテレビ会議、チャットといったルールの使い分けをしていきましょう。</a:t>
            </a:r>
            <a:endParaRPr/>
          </a:p>
          <a:p>
            <a:pPr indent="0" lvl="0" marL="0" rtl="0" algn="l">
              <a:spcBef>
                <a:spcPts val="0"/>
              </a:spcBef>
              <a:spcAft>
                <a:spcPts val="0"/>
              </a:spcAft>
              <a:buNone/>
            </a:pPr>
            <a:r>
              <a:t/>
            </a:r>
            <a:endParaRPr/>
          </a:p>
          <a:p>
            <a:pPr indent="0" lvl="0" marL="0" rtl="0" algn="l">
              <a:spcBef>
                <a:spcPts val="0"/>
              </a:spcBef>
              <a:spcAft>
                <a:spcPts val="0"/>
              </a:spcAft>
              <a:buNone/>
            </a:pPr>
            <a:r>
              <a:rPr lang="ja"/>
              <a:t>・緊急時は遠慮せずに電話する</a:t>
            </a:r>
            <a:endParaRPr/>
          </a:p>
          <a:p>
            <a:pPr indent="0" lvl="0" marL="0" rtl="0" algn="l">
              <a:spcBef>
                <a:spcPts val="0"/>
              </a:spcBef>
              <a:spcAft>
                <a:spcPts val="0"/>
              </a:spcAft>
              <a:buNone/>
            </a:pPr>
            <a:r>
              <a:rPr lang="ja"/>
              <a:t>・アイディアを出すような「創造的な話」はテレビ会議を使って</a:t>
            </a:r>
            <a:endParaRPr/>
          </a:p>
          <a:p>
            <a:pPr indent="0" lvl="0" marL="0" rtl="0" algn="l">
              <a:spcBef>
                <a:spcPts val="0"/>
              </a:spcBef>
              <a:spcAft>
                <a:spcPts val="0"/>
              </a:spcAft>
              <a:buNone/>
            </a:pPr>
            <a:r>
              <a:rPr lang="ja"/>
              <a:t>・そして毎日の業務で発生する高頻度なやりとりはグループチャットを使っておこないましょう。</a:t>
            </a: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1183973d779_0_125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25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sp>
        <p:nvSpPr>
          <p:cNvPr id="748" name="Google Shape;748;g1183973d779_0_12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100b18b1497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100b18b1497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0" y="4866300"/>
            <a:ext cx="9144000" cy="277200"/>
          </a:xfrm>
          <a:prstGeom prst="rect">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nvSpPr>
        <p:spPr>
          <a:xfrm>
            <a:off x="1898100" y="4920300"/>
            <a:ext cx="5347800" cy="169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ja" sz="1100">
                <a:solidFill>
                  <a:srgbClr val="FFFFFF"/>
                </a:solidFill>
                <a:latin typeface="Helvetica Neue"/>
                <a:ea typeface="Helvetica Neue"/>
                <a:cs typeface="Helvetica Neue"/>
                <a:sym typeface="Helvetica Neue"/>
              </a:rPr>
              <a:t>© Chatwork</a:t>
            </a:r>
            <a:endParaRPr sz="1100">
              <a:solidFill>
                <a:srgbClr val="FFFFFF"/>
              </a:solidFill>
              <a:latin typeface="Helvetica Neue"/>
              <a:ea typeface="Helvetica Neue"/>
              <a:cs typeface="Helvetica Neue"/>
              <a:sym typeface="Helvetica Neue"/>
            </a:endParaRPr>
          </a:p>
        </p:txBody>
      </p:sp>
      <p:grpSp>
        <p:nvGrpSpPr>
          <p:cNvPr id="12" name="Google Shape;12;p2"/>
          <p:cNvGrpSpPr/>
          <p:nvPr/>
        </p:nvGrpSpPr>
        <p:grpSpPr>
          <a:xfrm>
            <a:off x="733322" y="1874506"/>
            <a:ext cx="3189364" cy="639067"/>
            <a:chOff x="1318685" y="6819360"/>
            <a:chExt cx="4563405" cy="914390"/>
          </a:xfrm>
        </p:grpSpPr>
        <p:sp>
          <p:nvSpPr>
            <p:cNvPr id="13" name="Google Shape;13;p2"/>
            <p:cNvSpPr/>
            <p:nvPr/>
          </p:nvSpPr>
          <p:spPr>
            <a:xfrm>
              <a:off x="1722676" y="6819360"/>
              <a:ext cx="369750" cy="369604"/>
            </a:xfrm>
            <a:custGeom>
              <a:rect b="b" l="l" r="r" t="t"/>
              <a:pathLst>
                <a:path extrusionOk="0" h="20585" w="20596">
                  <a:moveTo>
                    <a:pt x="17584" y="3013"/>
                  </a:moveTo>
                  <a:cubicBezTo>
                    <a:pt x="13565" y="-1005"/>
                    <a:pt x="7025" y="-1005"/>
                    <a:pt x="3006" y="3013"/>
                  </a:cubicBezTo>
                  <a:cubicBezTo>
                    <a:pt x="1098" y="4920"/>
                    <a:pt x="94" y="7396"/>
                    <a:pt x="0" y="9898"/>
                  </a:cubicBezTo>
                  <a:lnTo>
                    <a:pt x="0" y="19665"/>
                  </a:lnTo>
                  <a:cubicBezTo>
                    <a:pt x="0" y="20173"/>
                    <a:pt x="412" y="20584"/>
                    <a:pt x="920" y="20584"/>
                  </a:cubicBezTo>
                  <a:lnTo>
                    <a:pt x="9843" y="20584"/>
                  </a:lnTo>
                  <a:cubicBezTo>
                    <a:pt x="12980" y="20595"/>
                    <a:pt x="15459" y="19707"/>
                    <a:pt x="17584" y="17580"/>
                  </a:cubicBezTo>
                  <a:cubicBezTo>
                    <a:pt x="21600" y="13567"/>
                    <a:pt x="21600" y="7032"/>
                    <a:pt x="17584" y="3013"/>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4" name="Google Shape;14;p2"/>
            <p:cNvSpPr/>
            <p:nvPr/>
          </p:nvSpPr>
          <p:spPr>
            <a:xfrm>
              <a:off x="1318685" y="6960319"/>
              <a:ext cx="369758" cy="369595"/>
            </a:xfrm>
            <a:custGeom>
              <a:rect b="b" l="l" r="r" t="t"/>
              <a:pathLst>
                <a:path extrusionOk="0" h="20596" w="20585">
                  <a:moveTo>
                    <a:pt x="3013" y="3012"/>
                  </a:moveTo>
                  <a:cubicBezTo>
                    <a:pt x="-1005" y="7031"/>
                    <a:pt x="-1005" y="13571"/>
                    <a:pt x="3013" y="17590"/>
                  </a:cubicBezTo>
                  <a:cubicBezTo>
                    <a:pt x="4920" y="19498"/>
                    <a:pt x="7396" y="20502"/>
                    <a:pt x="9898" y="20596"/>
                  </a:cubicBezTo>
                  <a:lnTo>
                    <a:pt x="19665" y="20596"/>
                  </a:lnTo>
                  <a:cubicBezTo>
                    <a:pt x="20173" y="20596"/>
                    <a:pt x="20584" y="20184"/>
                    <a:pt x="20584" y="19676"/>
                  </a:cubicBezTo>
                  <a:lnTo>
                    <a:pt x="20584" y="10753"/>
                  </a:lnTo>
                  <a:cubicBezTo>
                    <a:pt x="20595" y="7616"/>
                    <a:pt x="19707" y="5137"/>
                    <a:pt x="17580" y="3012"/>
                  </a:cubicBezTo>
                  <a:cubicBezTo>
                    <a:pt x="13567" y="-1004"/>
                    <a:pt x="7032" y="-1004"/>
                    <a:pt x="3013" y="3012"/>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5" name="Google Shape;15;p2"/>
            <p:cNvSpPr/>
            <p:nvPr/>
          </p:nvSpPr>
          <p:spPr>
            <a:xfrm>
              <a:off x="1459701" y="7364147"/>
              <a:ext cx="369750" cy="369604"/>
            </a:xfrm>
            <a:custGeom>
              <a:rect b="b" l="l" r="r" t="t"/>
              <a:pathLst>
                <a:path extrusionOk="0" h="20585" w="20596">
                  <a:moveTo>
                    <a:pt x="3012" y="17571"/>
                  </a:moveTo>
                  <a:cubicBezTo>
                    <a:pt x="7031" y="21589"/>
                    <a:pt x="13571" y="21589"/>
                    <a:pt x="17590" y="17571"/>
                  </a:cubicBezTo>
                  <a:cubicBezTo>
                    <a:pt x="19498" y="15664"/>
                    <a:pt x="20502" y="13188"/>
                    <a:pt x="20596" y="10686"/>
                  </a:cubicBezTo>
                  <a:lnTo>
                    <a:pt x="20596" y="919"/>
                  </a:lnTo>
                  <a:cubicBezTo>
                    <a:pt x="20596" y="411"/>
                    <a:pt x="20184" y="0"/>
                    <a:pt x="19676" y="0"/>
                  </a:cubicBezTo>
                  <a:lnTo>
                    <a:pt x="10753" y="0"/>
                  </a:lnTo>
                  <a:cubicBezTo>
                    <a:pt x="7616" y="-11"/>
                    <a:pt x="5137" y="877"/>
                    <a:pt x="3012" y="3004"/>
                  </a:cubicBezTo>
                  <a:cubicBezTo>
                    <a:pt x="-1004" y="7017"/>
                    <a:pt x="-1004" y="13552"/>
                    <a:pt x="3012" y="17571"/>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6" name="Google Shape;16;p2"/>
            <p:cNvSpPr/>
            <p:nvPr/>
          </p:nvSpPr>
          <p:spPr>
            <a:xfrm>
              <a:off x="1863691" y="7223188"/>
              <a:ext cx="369758" cy="369595"/>
            </a:xfrm>
            <a:custGeom>
              <a:rect b="b" l="l" r="r" t="t"/>
              <a:pathLst>
                <a:path extrusionOk="0" h="20596" w="20585">
                  <a:moveTo>
                    <a:pt x="17571" y="17584"/>
                  </a:moveTo>
                  <a:cubicBezTo>
                    <a:pt x="21589" y="13565"/>
                    <a:pt x="21589" y="7025"/>
                    <a:pt x="17571" y="3006"/>
                  </a:cubicBezTo>
                  <a:cubicBezTo>
                    <a:pt x="15664" y="1098"/>
                    <a:pt x="13188" y="94"/>
                    <a:pt x="10686" y="0"/>
                  </a:cubicBezTo>
                  <a:lnTo>
                    <a:pt x="919" y="0"/>
                  </a:lnTo>
                  <a:cubicBezTo>
                    <a:pt x="411" y="0"/>
                    <a:pt x="0" y="412"/>
                    <a:pt x="0" y="920"/>
                  </a:cubicBezTo>
                  <a:lnTo>
                    <a:pt x="0" y="9843"/>
                  </a:lnTo>
                  <a:cubicBezTo>
                    <a:pt x="-11" y="12980"/>
                    <a:pt x="877" y="15459"/>
                    <a:pt x="3004" y="17584"/>
                  </a:cubicBezTo>
                  <a:cubicBezTo>
                    <a:pt x="7017" y="21600"/>
                    <a:pt x="13552" y="21600"/>
                    <a:pt x="17571" y="17584"/>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7" name="Google Shape;17;p2"/>
            <p:cNvSpPr/>
            <p:nvPr/>
          </p:nvSpPr>
          <p:spPr>
            <a:xfrm>
              <a:off x="3822664" y="7093658"/>
              <a:ext cx="325188" cy="461183"/>
            </a:xfrm>
            <a:custGeom>
              <a:rect b="b" l="l" r="r" t="t"/>
              <a:pathLst>
                <a:path extrusionOk="0" h="21596" w="21600">
                  <a:moveTo>
                    <a:pt x="19776" y="16072"/>
                  </a:moveTo>
                  <a:cubicBezTo>
                    <a:pt x="18362" y="16662"/>
                    <a:pt x="16637" y="17402"/>
                    <a:pt x="14589" y="17402"/>
                  </a:cubicBezTo>
                  <a:cubicBezTo>
                    <a:pt x="12570" y="17402"/>
                    <a:pt x="10838" y="16640"/>
                    <a:pt x="10841" y="14550"/>
                  </a:cubicBezTo>
                  <a:lnTo>
                    <a:pt x="10858" y="8391"/>
                  </a:lnTo>
                  <a:lnTo>
                    <a:pt x="19752" y="8391"/>
                  </a:lnTo>
                  <a:lnTo>
                    <a:pt x="17738" y="4253"/>
                  </a:lnTo>
                  <a:lnTo>
                    <a:pt x="10855" y="4253"/>
                  </a:lnTo>
                  <a:lnTo>
                    <a:pt x="10855" y="0"/>
                  </a:lnTo>
                  <a:lnTo>
                    <a:pt x="4496" y="0"/>
                  </a:lnTo>
                  <a:lnTo>
                    <a:pt x="4496" y="4253"/>
                  </a:lnTo>
                  <a:lnTo>
                    <a:pt x="0" y="4253"/>
                  </a:lnTo>
                  <a:lnTo>
                    <a:pt x="0" y="8279"/>
                  </a:lnTo>
                  <a:lnTo>
                    <a:pt x="4496" y="8391"/>
                  </a:lnTo>
                  <a:lnTo>
                    <a:pt x="4481" y="14904"/>
                  </a:lnTo>
                  <a:cubicBezTo>
                    <a:pt x="4468" y="19239"/>
                    <a:pt x="7530" y="21588"/>
                    <a:pt x="13506" y="21596"/>
                  </a:cubicBezTo>
                  <a:cubicBezTo>
                    <a:pt x="16629" y="21600"/>
                    <a:pt x="19522" y="20750"/>
                    <a:pt x="21600" y="19850"/>
                  </a:cubicBezTo>
                  <a:cubicBezTo>
                    <a:pt x="21600" y="19850"/>
                    <a:pt x="19776" y="16072"/>
                    <a:pt x="19776" y="16072"/>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8" name="Google Shape;18;p2"/>
            <p:cNvSpPr/>
            <p:nvPr/>
          </p:nvSpPr>
          <p:spPr>
            <a:xfrm>
              <a:off x="4146618" y="7185091"/>
              <a:ext cx="630936" cy="364122"/>
            </a:xfrm>
            <a:custGeom>
              <a:rect b="b" l="l" r="r" t="t"/>
              <a:pathLst>
                <a:path extrusionOk="0" h="21600" w="21600">
                  <a:moveTo>
                    <a:pt x="15410" y="15279"/>
                  </a:moveTo>
                  <a:lnTo>
                    <a:pt x="18095" y="0"/>
                  </a:lnTo>
                  <a:lnTo>
                    <a:pt x="21600" y="0"/>
                  </a:lnTo>
                  <a:lnTo>
                    <a:pt x="17366" y="21600"/>
                  </a:lnTo>
                  <a:lnTo>
                    <a:pt x="13541" y="21600"/>
                  </a:lnTo>
                  <a:lnTo>
                    <a:pt x="10796" y="7261"/>
                  </a:lnTo>
                  <a:lnTo>
                    <a:pt x="8047" y="21600"/>
                  </a:lnTo>
                  <a:lnTo>
                    <a:pt x="4249" y="21600"/>
                  </a:lnTo>
                  <a:lnTo>
                    <a:pt x="0" y="0"/>
                  </a:lnTo>
                  <a:lnTo>
                    <a:pt x="3557" y="0"/>
                  </a:lnTo>
                  <a:lnTo>
                    <a:pt x="6270" y="15183"/>
                  </a:lnTo>
                  <a:lnTo>
                    <a:pt x="9074" y="0"/>
                  </a:lnTo>
                  <a:lnTo>
                    <a:pt x="12601" y="0"/>
                  </a:lnTo>
                  <a:cubicBezTo>
                    <a:pt x="12601" y="0"/>
                    <a:pt x="15410" y="15279"/>
                    <a:pt x="15410" y="15279"/>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9" name="Google Shape;19;p2"/>
            <p:cNvSpPr/>
            <p:nvPr/>
          </p:nvSpPr>
          <p:spPr>
            <a:xfrm>
              <a:off x="5526284" y="7002226"/>
              <a:ext cx="355806" cy="546210"/>
            </a:xfrm>
            <a:custGeom>
              <a:rect b="b" l="l" r="r" t="t"/>
              <a:pathLst>
                <a:path extrusionOk="0" h="21600" w="21600">
                  <a:moveTo>
                    <a:pt x="5954" y="12217"/>
                  </a:moveTo>
                  <a:lnTo>
                    <a:pt x="8060" y="12219"/>
                  </a:lnTo>
                  <a:lnTo>
                    <a:pt x="14290" y="7200"/>
                  </a:lnTo>
                  <a:lnTo>
                    <a:pt x="21572" y="7200"/>
                  </a:lnTo>
                  <a:lnTo>
                    <a:pt x="12857" y="13842"/>
                  </a:lnTo>
                  <a:lnTo>
                    <a:pt x="21600" y="21600"/>
                  </a:lnTo>
                  <a:lnTo>
                    <a:pt x="14294" y="21600"/>
                  </a:lnTo>
                  <a:lnTo>
                    <a:pt x="7959" y="15599"/>
                  </a:lnTo>
                  <a:lnTo>
                    <a:pt x="5954" y="15598"/>
                  </a:lnTo>
                  <a:lnTo>
                    <a:pt x="5954" y="21600"/>
                  </a:lnTo>
                  <a:lnTo>
                    <a:pt x="0" y="21600"/>
                  </a:lnTo>
                  <a:lnTo>
                    <a:pt x="0" y="0"/>
                  </a:lnTo>
                  <a:lnTo>
                    <a:pt x="5954" y="0"/>
                  </a:lnTo>
                  <a:cubicBezTo>
                    <a:pt x="5954" y="0"/>
                    <a:pt x="5954" y="12217"/>
                    <a:pt x="5954" y="12217"/>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20" name="Google Shape;20;p2"/>
            <p:cNvSpPr/>
            <p:nvPr/>
          </p:nvSpPr>
          <p:spPr>
            <a:xfrm>
              <a:off x="2968948" y="7002226"/>
              <a:ext cx="340998" cy="546210"/>
            </a:xfrm>
            <a:custGeom>
              <a:rect b="b" l="l" r="r" t="t"/>
              <a:pathLst>
                <a:path extrusionOk="0" h="21600" w="21589">
                  <a:moveTo>
                    <a:pt x="12658" y="6946"/>
                  </a:moveTo>
                  <a:cubicBezTo>
                    <a:pt x="10140" y="6943"/>
                    <a:pt x="7697" y="7435"/>
                    <a:pt x="6055" y="8832"/>
                  </a:cubicBezTo>
                  <a:lnTo>
                    <a:pt x="6055" y="0"/>
                  </a:lnTo>
                  <a:lnTo>
                    <a:pt x="0" y="0"/>
                  </a:lnTo>
                  <a:lnTo>
                    <a:pt x="0" y="21591"/>
                  </a:lnTo>
                  <a:lnTo>
                    <a:pt x="6055" y="21591"/>
                  </a:lnTo>
                  <a:lnTo>
                    <a:pt x="6055" y="13256"/>
                  </a:lnTo>
                  <a:cubicBezTo>
                    <a:pt x="6353" y="11425"/>
                    <a:pt x="8450" y="10512"/>
                    <a:pt x="10915" y="10514"/>
                  </a:cubicBezTo>
                  <a:cubicBezTo>
                    <a:pt x="13741" y="10517"/>
                    <a:pt x="15396" y="11641"/>
                    <a:pt x="15393" y="13683"/>
                  </a:cubicBezTo>
                  <a:lnTo>
                    <a:pt x="15393" y="21600"/>
                  </a:lnTo>
                  <a:lnTo>
                    <a:pt x="21563" y="21600"/>
                  </a:lnTo>
                  <a:lnTo>
                    <a:pt x="21589" y="12464"/>
                  </a:lnTo>
                  <a:cubicBezTo>
                    <a:pt x="21600" y="9186"/>
                    <a:pt x="17879" y="6952"/>
                    <a:pt x="12658" y="6946"/>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21" name="Google Shape;21;p2"/>
            <p:cNvSpPr/>
            <p:nvPr/>
          </p:nvSpPr>
          <p:spPr>
            <a:xfrm>
              <a:off x="3372939" y="7177472"/>
              <a:ext cx="387234" cy="376542"/>
            </a:xfrm>
            <a:custGeom>
              <a:rect b="b" l="l" r="r" t="t"/>
              <a:pathLst>
                <a:path extrusionOk="0" h="21600" w="21600">
                  <a:moveTo>
                    <a:pt x="10680" y="16447"/>
                  </a:moveTo>
                  <a:cubicBezTo>
                    <a:pt x="7596" y="16447"/>
                    <a:pt x="5095" y="13919"/>
                    <a:pt x="5095" y="10800"/>
                  </a:cubicBezTo>
                  <a:cubicBezTo>
                    <a:pt x="5095" y="7681"/>
                    <a:pt x="7596" y="5153"/>
                    <a:pt x="10680" y="5153"/>
                  </a:cubicBezTo>
                  <a:cubicBezTo>
                    <a:pt x="13765" y="5153"/>
                    <a:pt x="16265" y="7681"/>
                    <a:pt x="16265" y="10800"/>
                  </a:cubicBezTo>
                  <a:cubicBezTo>
                    <a:pt x="16265" y="13919"/>
                    <a:pt x="13765" y="16447"/>
                    <a:pt x="10680" y="16447"/>
                  </a:cubicBezTo>
                  <a:close/>
                  <a:moveTo>
                    <a:pt x="16265" y="356"/>
                  </a:moveTo>
                  <a:lnTo>
                    <a:pt x="16265" y="1607"/>
                  </a:lnTo>
                  <a:cubicBezTo>
                    <a:pt x="14639" y="594"/>
                    <a:pt x="12730" y="0"/>
                    <a:pt x="10680" y="0"/>
                  </a:cubicBezTo>
                  <a:cubicBezTo>
                    <a:pt x="4782" y="0"/>
                    <a:pt x="0" y="4835"/>
                    <a:pt x="0" y="10800"/>
                  </a:cubicBezTo>
                  <a:cubicBezTo>
                    <a:pt x="0" y="16765"/>
                    <a:pt x="4782" y="21600"/>
                    <a:pt x="10680" y="21600"/>
                  </a:cubicBezTo>
                  <a:cubicBezTo>
                    <a:pt x="12730" y="21600"/>
                    <a:pt x="14639" y="21006"/>
                    <a:pt x="16265" y="19993"/>
                  </a:cubicBezTo>
                  <a:lnTo>
                    <a:pt x="16265" y="21244"/>
                  </a:lnTo>
                  <a:lnTo>
                    <a:pt x="21600" y="21244"/>
                  </a:lnTo>
                  <a:lnTo>
                    <a:pt x="21600" y="356"/>
                  </a:lnTo>
                  <a:cubicBezTo>
                    <a:pt x="21600" y="356"/>
                    <a:pt x="16265" y="356"/>
                    <a:pt x="16265" y="356"/>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22" name="Google Shape;22;p2"/>
            <p:cNvSpPr/>
            <p:nvPr/>
          </p:nvSpPr>
          <p:spPr>
            <a:xfrm>
              <a:off x="5225197" y="7181281"/>
              <a:ext cx="234036" cy="366501"/>
            </a:xfrm>
            <a:custGeom>
              <a:rect b="b" l="l" r="r" t="t"/>
              <a:pathLst>
                <a:path extrusionOk="0" h="21597" w="21600">
                  <a:moveTo>
                    <a:pt x="21600" y="221"/>
                  </a:moveTo>
                  <a:cubicBezTo>
                    <a:pt x="20637" y="86"/>
                    <a:pt x="19547" y="3"/>
                    <a:pt x="18254" y="0"/>
                  </a:cubicBezTo>
                  <a:cubicBezTo>
                    <a:pt x="14144" y="-3"/>
                    <a:pt x="11051" y="881"/>
                    <a:pt x="8935" y="2857"/>
                  </a:cubicBezTo>
                  <a:lnTo>
                    <a:pt x="8935" y="140"/>
                  </a:lnTo>
                  <a:lnTo>
                    <a:pt x="0" y="140"/>
                  </a:lnTo>
                  <a:lnTo>
                    <a:pt x="0" y="21597"/>
                  </a:lnTo>
                  <a:lnTo>
                    <a:pt x="8935" y="21597"/>
                  </a:lnTo>
                  <a:lnTo>
                    <a:pt x="8935" y="10135"/>
                  </a:lnTo>
                  <a:cubicBezTo>
                    <a:pt x="8946" y="7005"/>
                    <a:pt x="11943" y="5404"/>
                    <a:pt x="16133" y="5409"/>
                  </a:cubicBezTo>
                  <a:cubicBezTo>
                    <a:pt x="17968" y="5411"/>
                    <a:pt x="20110" y="5670"/>
                    <a:pt x="21598" y="6087"/>
                  </a:cubicBezTo>
                  <a:lnTo>
                    <a:pt x="21600" y="6082"/>
                  </a:lnTo>
                  <a:cubicBezTo>
                    <a:pt x="21600" y="6082"/>
                    <a:pt x="21600" y="221"/>
                    <a:pt x="21600" y="221"/>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23" name="Google Shape;23;p2"/>
            <p:cNvSpPr/>
            <p:nvPr/>
          </p:nvSpPr>
          <p:spPr>
            <a:xfrm>
              <a:off x="4779283" y="7177472"/>
              <a:ext cx="382914" cy="376542"/>
            </a:xfrm>
            <a:custGeom>
              <a:rect b="b" l="l" r="r" t="t"/>
              <a:pathLst>
                <a:path extrusionOk="0" h="21600" w="21600">
                  <a:moveTo>
                    <a:pt x="10800" y="16447"/>
                  </a:moveTo>
                  <a:cubicBezTo>
                    <a:pt x="7681" y="16447"/>
                    <a:pt x="5153" y="13919"/>
                    <a:pt x="5153" y="10800"/>
                  </a:cubicBezTo>
                  <a:cubicBezTo>
                    <a:pt x="5153" y="7681"/>
                    <a:pt x="7681" y="5153"/>
                    <a:pt x="10800" y="5153"/>
                  </a:cubicBezTo>
                  <a:cubicBezTo>
                    <a:pt x="13919" y="5153"/>
                    <a:pt x="16447" y="7681"/>
                    <a:pt x="16447" y="10800"/>
                  </a:cubicBezTo>
                  <a:cubicBezTo>
                    <a:pt x="16447" y="13919"/>
                    <a:pt x="13919" y="16447"/>
                    <a:pt x="10800" y="16447"/>
                  </a:cubicBezTo>
                  <a:close/>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24" name="Google Shape;24;p2"/>
            <p:cNvSpPr/>
            <p:nvPr/>
          </p:nvSpPr>
          <p:spPr>
            <a:xfrm>
              <a:off x="2412508" y="7002226"/>
              <a:ext cx="492696" cy="546210"/>
            </a:xfrm>
            <a:custGeom>
              <a:rect b="b" l="l" r="r" t="t"/>
              <a:pathLst>
                <a:path extrusionOk="0" h="21600" w="21600">
                  <a:moveTo>
                    <a:pt x="21514" y="17636"/>
                  </a:moveTo>
                  <a:lnTo>
                    <a:pt x="18351" y="15289"/>
                  </a:lnTo>
                  <a:cubicBezTo>
                    <a:pt x="16885" y="16872"/>
                    <a:pt x="14661" y="17885"/>
                    <a:pt x="12176" y="17885"/>
                  </a:cubicBezTo>
                  <a:cubicBezTo>
                    <a:pt x="7772" y="17885"/>
                    <a:pt x="4189" y="14707"/>
                    <a:pt x="4189" y="10800"/>
                  </a:cubicBezTo>
                  <a:cubicBezTo>
                    <a:pt x="4189" y="6893"/>
                    <a:pt x="7772" y="3715"/>
                    <a:pt x="12176" y="3715"/>
                  </a:cubicBezTo>
                  <a:cubicBezTo>
                    <a:pt x="14637" y="3715"/>
                    <a:pt x="16841" y="4708"/>
                    <a:pt x="18307" y="6265"/>
                  </a:cubicBezTo>
                  <a:lnTo>
                    <a:pt x="21514" y="3942"/>
                  </a:lnTo>
                  <a:lnTo>
                    <a:pt x="21582" y="3942"/>
                  </a:lnTo>
                  <a:cubicBezTo>
                    <a:pt x="19349" y="1535"/>
                    <a:pt x="15965" y="0"/>
                    <a:pt x="12176" y="0"/>
                  </a:cubicBezTo>
                  <a:cubicBezTo>
                    <a:pt x="5451" y="0"/>
                    <a:pt x="0" y="4835"/>
                    <a:pt x="0" y="10800"/>
                  </a:cubicBezTo>
                  <a:cubicBezTo>
                    <a:pt x="0" y="16765"/>
                    <a:pt x="5451" y="21600"/>
                    <a:pt x="12176" y="21600"/>
                  </a:cubicBezTo>
                  <a:cubicBezTo>
                    <a:pt x="15975" y="21600"/>
                    <a:pt x="19367" y="20056"/>
                    <a:pt x="21600" y="17638"/>
                  </a:cubicBezTo>
                  <a:cubicBezTo>
                    <a:pt x="21600" y="17638"/>
                    <a:pt x="21514" y="17636"/>
                    <a:pt x="21514" y="17636"/>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grpSp>
      <p:sp>
        <p:nvSpPr>
          <p:cNvPr id="25" name="Google Shape;25;p2"/>
          <p:cNvSpPr/>
          <p:nvPr/>
        </p:nvSpPr>
        <p:spPr>
          <a:xfrm>
            <a:off x="4550875" y="428050"/>
            <a:ext cx="3896962" cy="3894063"/>
          </a:xfrm>
          <a:custGeom>
            <a:rect b="b" l="l" r="r" t="t"/>
            <a:pathLst>
              <a:path extrusionOk="0" h="209499" w="209655">
                <a:moveTo>
                  <a:pt x="104775" y="12072"/>
                </a:moveTo>
                <a:lnTo>
                  <a:pt x="109367" y="12124"/>
                </a:lnTo>
                <a:lnTo>
                  <a:pt x="118446" y="13016"/>
                </a:lnTo>
                <a:lnTo>
                  <a:pt x="127367" y="14800"/>
                </a:lnTo>
                <a:lnTo>
                  <a:pt x="136026" y="17424"/>
                </a:lnTo>
                <a:lnTo>
                  <a:pt x="144371" y="20888"/>
                </a:lnTo>
                <a:lnTo>
                  <a:pt x="152400" y="25139"/>
                </a:lnTo>
                <a:lnTo>
                  <a:pt x="159957" y="30177"/>
                </a:lnTo>
                <a:lnTo>
                  <a:pt x="166989" y="35949"/>
                </a:lnTo>
                <a:lnTo>
                  <a:pt x="170348" y="39151"/>
                </a:lnTo>
                <a:lnTo>
                  <a:pt x="172710" y="41617"/>
                </a:lnTo>
                <a:lnTo>
                  <a:pt x="177170" y="46813"/>
                </a:lnTo>
                <a:lnTo>
                  <a:pt x="181211" y="52218"/>
                </a:lnTo>
                <a:lnTo>
                  <a:pt x="184780" y="57886"/>
                </a:lnTo>
                <a:lnTo>
                  <a:pt x="187981" y="63763"/>
                </a:lnTo>
                <a:lnTo>
                  <a:pt x="190657" y="69851"/>
                </a:lnTo>
                <a:lnTo>
                  <a:pt x="192967" y="76096"/>
                </a:lnTo>
                <a:lnTo>
                  <a:pt x="194751" y="82446"/>
                </a:lnTo>
                <a:lnTo>
                  <a:pt x="196115" y="88953"/>
                </a:lnTo>
                <a:lnTo>
                  <a:pt x="197007" y="95513"/>
                </a:lnTo>
                <a:lnTo>
                  <a:pt x="197427" y="102126"/>
                </a:lnTo>
                <a:lnTo>
                  <a:pt x="197375" y="108791"/>
                </a:lnTo>
                <a:lnTo>
                  <a:pt x="196850" y="115403"/>
                </a:lnTo>
                <a:lnTo>
                  <a:pt x="195853" y="122068"/>
                </a:lnTo>
                <a:lnTo>
                  <a:pt x="194331" y="128680"/>
                </a:lnTo>
                <a:lnTo>
                  <a:pt x="192337" y="135188"/>
                </a:lnTo>
                <a:lnTo>
                  <a:pt x="191130" y="138389"/>
                </a:lnTo>
                <a:lnTo>
                  <a:pt x="189818" y="141590"/>
                </a:lnTo>
                <a:lnTo>
                  <a:pt x="186879" y="147783"/>
                </a:lnTo>
                <a:lnTo>
                  <a:pt x="183520" y="153608"/>
                </a:lnTo>
                <a:lnTo>
                  <a:pt x="179742" y="159223"/>
                </a:lnTo>
                <a:lnTo>
                  <a:pt x="175648" y="164471"/>
                </a:lnTo>
                <a:lnTo>
                  <a:pt x="171188" y="169404"/>
                </a:lnTo>
                <a:lnTo>
                  <a:pt x="166360" y="173970"/>
                </a:lnTo>
                <a:lnTo>
                  <a:pt x="161269" y="178221"/>
                </a:lnTo>
                <a:lnTo>
                  <a:pt x="155916" y="182052"/>
                </a:lnTo>
                <a:lnTo>
                  <a:pt x="150248" y="185515"/>
                </a:lnTo>
                <a:lnTo>
                  <a:pt x="144371" y="188559"/>
                </a:lnTo>
                <a:lnTo>
                  <a:pt x="138231" y="191183"/>
                </a:lnTo>
                <a:lnTo>
                  <a:pt x="131933" y="193387"/>
                </a:lnTo>
                <a:lnTo>
                  <a:pt x="125426" y="195119"/>
                </a:lnTo>
                <a:lnTo>
                  <a:pt x="118813" y="196379"/>
                </a:lnTo>
                <a:lnTo>
                  <a:pt x="112043" y="197166"/>
                </a:lnTo>
                <a:lnTo>
                  <a:pt x="108580" y="197376"/>
                </a:lnTo>
                <a:lnTo>
                  <a:pt x="14904" y="197376"/>
                </a:lnTo>
                <a:lnTo>
                  <a:pt x="14327" y="197323"/>
                </a:lnTo>
                <a:lnTo>
                  <a:pt x="13382" y="196903"/>
                </a:lnTo>
                <a:lnTo>
                  <a:pt x="12595" y="196169"/>
                </a:lnTo>
                <a:lnTo>
                  <a:pt x="12228" y="195172"/>
                </a:lnTo>
                <a:lnTo>
                  <a:pt x="12175" y="194594"/>
                </a:lnTo>
                <a:lnTo>
                  <a:pt x="12175" y="109053"/>
                </a:lnTo>
                <a:lnTo>
                  <a:pt x="12228" y="103543"/>
                </a:lnTo>
                <a:lnTo>
                  <a:pt x="13015" y="93204"/>
                </a:lnTo>
                <a:lnTo>
                  <a:pt x="14589" y="83496"/>
                </a:lnTo>
                <a:lnTo>
                  <a:pt x="16374" y="76621"/>
                </a:lnTo>
                <a:lnTo>
                  <a:pt x="17790" y="72213"/>
                </a:lnTo>
                <a:lnTo>
                  <a:pt x="19470" y="67909"/>
                </a:lnTo>
                <a:lnTo>
                  <a:pt x="21359" y="63763"/>
                </a:lnTo>
                <a:lnTo>
                  <a:pt x="23458" y="59722"/>
                </a:lnTo>
                <a:lnTo>
                  <a:pt x="25767" y="55786"/>
                </a:lnTo>
                <a:lnTo>
                  <a:pt x="29703" y="50014"/>
                </a:lnTo>
                <a:lnTo>
                  <a:pt x="35791" y="42667"/>
                </a:lnTo>
                <a:lnTo>
                  <a:pt x="39255" y="39151"/>
                </a:lnTo>
                <a:lnTo>
                  <a:pt x="42561" y="35949"/>
                </a:lnTo>
                <a:lnTo>
                  <a:pt x="49593" y="30177"/>
                </a:lnTo>
                <a:lnTo>
                  <a:pt x="57150" y="25139"/>
                </a:lnTo>
                <a:lnTo>
                  <a:pt x="65179" y="20888"/>
                </a:lnTo>
                <a:lnTo>
                  <a:pt x="73524" y="17424"/>
                </a:lnTo>
                <a:lnTo>
                  <a:pt x="82183" y="14800"/>
                </a:lnTo>
                <a:lnTo>
                  <a:pt x="91104" y="13016"/>
                </a:lnTo>
                <a:lnTo>
                  <a:pt x="100183" y="12124"/>
                </a:lnTo>
                <a:lnTo>
                  <a:pt x="104775" y="12072"/>
                </a:lnTo>
                <a:close/>
                <a:moveTo>
                  <a:pt x="99711" y="1"/>
                </a:moveTo>
                <a:lnTo>
                  <a:pt x="89635" y="946"/>
                </a:lnTo>
                <a:lnTo>
                  <a:pt x="79716" y="2835"/>
                </a:lnTo>
                <a:lnTo>
                  <a:pt x="72421" y="4934"/>
                </a:lnTo>
                <a:lnTo>
                  <a:pt x="67646" y="6613"/>
                </a:lnTo>
                <a:lnTo>
                  <a:pt x="62870" y="8555"/>
                </a:lnTo>
                <a:lnTo>
                  <a:pt x="58252" y="10707"/>
                </a:lnTo>
                <a:lnTo>
                  <a:pt x="53686" y="13068"/>
                </a:lnTo>
                <a:lnTo>
                  <a:pt x="49226" y="15692"/>
                </a:lnTo>
                <a:lnTo>
                  <a:pt x="44870" y="18579"/>
                </a:lnTo>
                <a:lnTo>
                  <a:pt x="40619" y="21727"/>
                </a:lnTo>
                <a:lnTo>
                  <a:pt x="36526" y="25034"/>
                </a:lnTo>
                <a:lnTo>
                  <a:pt x="32537" y="28655"/>
                </a:lnTo>
                <a:lnTo>
                  <a:pt x="30595" y="30544"/>
                </a:lnTo>
                <a:lnTo>
                  <a:pt x="28654" y="32538"/>
                </a:lnTo>
                <a:lnTo>
                  <a:pt x="24980" y="36527"/>
                </a:lnTo>
                <a:lnTo>
                  <a:pt x="21569" y="40672"/>
                </a:lnTo>
                <a:lnTo>
                  <a:pt x="18420" y="44923"/>
                </a:lnTo>
                <a:lnTo>
                  <a:pt x="15534" y="49279"/>
                </a:lnTo>
                <a:lnTo>
                  <a:pt x="12857" y="53740"/>
                </a:lnTo>
                <a:lnTo>
                  <a:pt x="10496" y="58306"/>
                </a:lnTo>
                <a:lnTo>
                  <a:pt x="8344" y="63029"/>
                </a:lnTo>
                <a:lnTo>
                  <a:pt x="6455" y="67857"/>
                </a:lnTo>
                <a:lnTo>
                  <a:pt x="4828" y="72842"/>
                </a:lnTo>
                <a:lnTo>
                  <a:pt x="3411" y="77985"/>
                </a:lnTo>
                <a:lnTo>
                  <a:pt x="2257" y="83286"/>
                </a:lnTo>
                <a:lnTo>
                  <a:pt x="1364" y="88691"/>
                </a:lnTo>
                <a:lnTo>
                  <a:pt x="682" y="94306"/>
                </a:lnTo>
                <a:lnTo>
                  <a:pt x="52" y="103018"/>
                </a:lnTo>
                <a:lnTo>
                  <a:pt x="0" y="109053"/>
                </a:lnTo>
                <a:lnTo>
                  <a:pt x="0" y="194594"/>
                </a:lnTo>
                <a:lnTo>
                  <a:pt x="52" y="196116"/>
                </a:lnTo>
                <a:lnTo>
                  <a:pt x="630" y="199003"/>
                </a:lnTo>
                <a:lnTo>
                  <a:pt x="1784" y="201679"/>
                </a:lnTo>
                <a:lnTo>
                  <a:pt x="3411" y="204041"/>
                </a:lnTo>
                <a:lnTo>
                  <a:pt x="5405" y="206087"/>
                </a:lnTo>
                <a:lnTo>
                  <a:pt x="7767" y="207714"/>
                </a:lnTo>
                <a:lnTo>
                  <a:pt x="10443" y="208816"/>
                </a:lnTo>
                <a:lnTo>
                  <a:pt x="13382" y="209446"/>
                </a:lnTo>
                <a:lnTo>
                  <a:pt x="14904" y="209498"/>
                </a:lnTo>
                <a:lnTo>
                  <a:pt x="108790" y="209498"/>
                </a:lnTo>
                <a:lnTo>
                  <a:pt x="112726" y="209289"/>
                </a:lnTo>
                <a:lnTo>
                  <a:pt x="120388" y="208449"/>
                </a:lnTo>
                <a:lnTo>
                  <a:pt x="127945" y="207032"/>
                </a:lnTo>
                <a:lnTo>
                  <a:pt x="135292" y="205090"/>
                </a:lnTo>
                <a:lnTo>
                  <a:pt x="142429" y="202624"/>
                </a:lnTo>
                <a:lnTo>
                  <a:pt x="149356" y="199685"/>
                </a:lnTo>
                <a:lnTo>
                  <a:pt x="156074" y="196221"/>
                </a:lnTo>
                <a:lnTo>
                  <a:pt x="162476" y="192338"/>
                </a:lnTo>
                <a:lnTo>
                  <a:pt x="168564" y="187982"/>
                </a:lnTo>
                <a:lnTo>
                  <a:pt x="174336" y="183206"/>
                </a:lnTo>
                <a:lnTo>
                  <a:pt x="179794" y="178011"/>
                </a:lnTo>
                <a:lnTo>
                  <a:pt x="184885" y="172448"/>
                </a:lnTo>
                <a:lnTo>
                  <a:pt x="189555" y="166518"/>
                </a:lnTo>
                <a:lnTo>
                  <a:pt x="193806" y="160220"/>
                </a:lnTo>
                <a:lnTo>
                  <a:pt x="197637" y="153556"/>
                </a:lnTo>
                <a:lnTo>
                  <a:pt x="200943" y="146576"/>
                </a:lnTo>
                <a:lnTo>
                  <a:pt x="202413" y="142955"/>
                </a:lnTo>
                <a:lnTo>
                  <a:pt x="203777" y="139334"/>
                </a:lnTo>
                <a:lnTo>
                  <a:pt x="206086" y="131934"/>
                </a:lnTo>
                <a:lnTo>
                  <a:pt x="207818" y="124482"/>
                </a:lnTo>
                <a:lnTo>
                  <a:pt x="208973" y="116925"/>
                </a:lnTo>
                <a:lnTo>
                  <a:pt x="209550" y="109420"/>
                </a:lnTo>
                <a:lnTo>
                  <a:pt x="209655" y="101863"/>
                </a:lnTo>
                <a:lnTo>
                  <a:pt x="209130" y="94359"/>
                </a:lnTo>
                <a:lnTo>
                  <a:pt x="208133" y="86907"/>
                </a:lnTo>
                <a:lnTo>
                  <a:pt x="206611" y="79612"/>
                </a:lnTo>
                <a:lnTo>
                  <a:pt x="204564" y="72370"/>
                </a:lnTo>
                <a:lnTo>
                  <a:pt x="201993" y="65285"/>
                </a:lnTo>
                <a:lnTo>
                  <a:pt x="198897" y="58410"/>
                </a:lnTo>
                <a:lnTo>
                  <a:pt x="195328" y="51746"/>
                </a:lnTo>
                <a:lnTo>
                  <a:pt x="191235" y="45343"/>
                </a:lnTo>
                <a:lnTo>
                  <a:pt x="186669" y="39203"/>
                </a:lnTo>
                <a:lnTo>
                  <a:pt x="181631" y="33325"/>
                </a:lnTo>
                <a:lnTo>
                  <a:pt x="178902" y="30544"/>
                </a:lnTo>
                <a:lnTo>
                  <a:pt x="176960" y="28655"/>
                </a:lnTo>
                <a:lnTo>
                  <a:pt x="172972" y="25034"/>
                </a:lnTo>
                <a:lnTo>
                  <a:pt x="168879" y="21727"/>
                </a:lnTo>
                <a:lnTo>
                  <a:pt x="164628" y="18579"/>
                </a:lnTo>
                <a:lnTo>
                  <a:pt x="160272" y="15745"/>
                </a:lnTo>
                <a:lnTo>
                  <a:pt x="155811" y="13068"/>
                </a:lnTo>
                <a:lnTo>
                  <a:pt x="151245" y="10707"/>
                </a:lnTo>
                <a:lnTo>
                  <a:pt x="146575" y="8555"/>
                </a:lnTo>
                <a:lnTo>
                  <a:pt x="141852" y="6613"/>
                </a:lnTo>
                <a:lnTo>
                  <a:pt x="137024" y="4934"/>
                </a:lnTo>
                <a:lnTo>
                  <a:pt x="129729" y="2835"/>
                </a:lnTo>
                <a:lnTo>
                  <a:pt x="119810" y="946"/>
                </a:lnTo>
                <a:lnTo>
                  <a:pt x="109734" y="1"/>
                </a:lnTo>
                <a:close/>
              </a:path>
            </a:pathLst>
          </a:cu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 name="Google Shape;26;p2"/>
          <p:cNvCxnSpPr/>
          <p:nvPr/>
        </p:nvCxnSpPr>
        <p:spPr>
          <a:xfrm>
            <a:off x="739600" y="2821341"/>
            <a:ext cx="3137700" cy="0"/>
          </a:xfrm>
          <a:prstGeom prst="straightConnector1">
            <a:avLst/>
          </a:prstGeom>
          <a:noFill/>
          <a:ln cap="flat" cmpd="sng" w="9525">
            <a:solidFill>
              <a:srgbClr val="13202F"/>
            </a:solidFill>
            <a:prstDash val="solid"/>
            <a:round/>
            <a:headEnd len="med" w="med" type="none"/>
            <a:tailEnd len="med" w="med" type="none"/>
          </a:ln>
        </p:spPr>
      </p:cxnSp>
      <p:cxnSp>
        <p:nvCxnSpPr>
          <p:cNvPr id="27" name="Google Shape;27;p2"/>
          <p:cNvCxnSpPr/>
          <p:nvPr/>
        </p:nvCxnSpPr>
        <p:spPr>
          <a:xfrm>
            <a:off x="739600" y="3197752"/>
            <a:ext cx="3137700" cy="0"/>
          </a:xfrm>
          <a:prstGeom prst="straightConnector1">
            <a:avLst/>
          </a:prstGeom>
          <a:noFill/>
          <a:ln cap="flat" cmpd="sng" w="9525">
            <a:solidFill>
              <a:srgbClr val="13202F"/>
            </a:solidFill>
            <a:prstDash val="solid"/>
            <a:round/>
            <a:headEnd len="med" w="med" type="none"/>
            <a:tailEnd len="med" w="med" type="none"/>
          </a:ln>
        </p:spPr>
      </p:cxnSp>
      <p:sp>
        <p:nvSpPr>
          <p:cNvPr id="28" name="Google Shape;28;p2"/>
          <p:cNvSpPr txBox="1"/>
          <p:nvPr>
            <p:ph type="title"/>
          </p:nvPr>
        </p:nvSpPr>
        <p:spPr>
          <a:xfrm>
            <a:off x="5056500" y="1714200"/>
            <a:ext cx="2885700" cy="1715100"/>
          </a:xfrm>
          <a:prstGeom prst="rect">
            <a:avLst/>
          </a:prstGeom>
        </p:spPr>
        <p:txBody>
          <a:bodyPr anchorCtr="0" anchor="ctr" bIns="0" lIns="0" spcFirstLastPara="1" rIns="0" wrap="square" tIns="0">
            <a:noAutofit/>
          </a:bodyPr>
          <a:lstStyle>
            <a:lvl1pPr lvl="0">
              <a:spcBef>
                <a:spcPts val="0"/>
              </a:spcBef>
              <a:spcAft>
                <a:spcPts val="0"/>
              </a:spcAft>
              <a:buClr>
                <a:srgbClr val="F03748"/>
              </a:buClr>
              <a:buSzPts val="2000"/>
              <a:buFont typeface="M PLUS 1p"/>
              <a:buNone/>
              <a:defRPr b="1">
                <a:solidFill>
                  <a:srgbClr val="F03748"/>
                </a:solidFill>
                <a:latin typeface="M PLUS 1p"/>
                <a:ea typeface="M PLUS 1p"/>
                <a:cs typeface="M PLUS 1p"/>
                <a:sym typeface="M PLUS 1p"/>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Confidential）">
  <p:cSld name="TITLE_1">
    <p:spTree>
      <p:nvGrpSpPr>
        <p:cNvPr id="29" name="Shape 29"/>
        <p:cNvGrpSpPr/>
        <p:nvPr/>
      </p:nvGrpSpPr>
      <p:grpSpPr>
        <a:xfrm>
          <a:off x="0" y="0"/>
          <a:ext cx="0" cy="0"/>
          <a:chOff x="0" y="0"/>
          <a:chExt cx="0" cy="0"/>
        </a:xfrm>
      </p:grpSpPr>
      <p:sp>
        <p:nvSpPr>
          <p:cNvPr id="30" name="Google Shape;30;p3"/>
          <p:cNvSpPr/>
          <p:nvPr/>
        </p:nvSpPr>
        <p:spPr>
          <a:xfrm>
            <a:off x="0" y="4866300"/>
            <a:ext cx="9144000" cy="277200"/>
          </a:xfrm>
          <a:prstGeom prst="rect">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txBox="1"/>
          <p:nvPr/>
        </p:nvSpPr>
        <p:spPr>
          <a:xfrm>
            <a:off x="1898100" y="4920300"/>
            <a:ext cx="5347800" cy="169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ja" sz="1100">
                <a:solidFill>
                  <a:srgbClr val="FFFFFF"/>
                </a:solidFill>
                <a:latin typeface="Helvetica Neue"/>
                <a:ea typeface="Helvetica Neue"/>
                <a:cs typeface="Helvetica Neue"/>
                <a:sym typeface="Helvetica Neue"/>
              </a:rPr>
              <a:t>© Chatwork</a:t>
            </a:r>
            <a:endParaRPr sz="1100">
              <a:solidFill>
                <a:srgbClr val="FFFFFF"/>
              </a:solidFill>
              <a:latin typeface="Helvetica Neue"/>
              <a:ea typeface="Helvetica Neue"/>
              <a:cs typeface="Helvetica Neue"/>
              <a:sym typeface="Helvetica Neue"/>
            </a:endParaRPr>
          </a:p>
        </p:txBody>
      </p:sp>
      <p:grpSp>
        <p:nvGrpSpPr>
          <p:cNvPr id="32" name="Google Shape;32;p3"/>
          <p:cNvGrpSpPr/>
          <p:nvPr/>
        </p:nvGrpSpPr>
        <p:grpSpPr>
          <a:xfrm>
            <a:off x="733322" y="1874506"/>
            <a:ext cx="3189364" cy="639067"/>
            <a:chOff x="1318685" y="6819360"/>
            <a:chExt cx="4563405" cy="914390"/>
          </a:xfrm>
        </p:grpSpPr>
        <p:sp>
          <p:nvSpPr>
            <p:cNvPr id="33" name="Google Shape;33;p3"/>
            <p:cNvSpPr/>
            <p:nvPr/>
          </p:nvSpPr>
          <p:spPr>
            <a:xfrm>
              <a:off x="1722676" y="6819360"/>
              <a:ext cx="369750" cy="369604"/>
            </a:xfrm>
            <a:custGeom>
              <a:rect b="b" l="l" r="r" t="t"/>
              <a:pathLst>
                <a:path extrusionOk="0" h="20585" w="20596">
                  <a:moveTo>
                    <a:pt x="17584" y="3013"/>
                  </a:moveTo>
                  <a:cubicBezTo>
                    <a:pt x="13565" y="-1005"/>
                    <a:pt x="7025" y="-1005"/>
                    <a:pt x="3006" y="3013"/>
                  </a:cubicBezTo>
                  <a:cubicBezTo>
                    <a:pt x="1098" y="4920"/>
                    <a:pt x="94" y="7396"/>
                    <a:pt x="0" y="9898"/>
                  </a:cubicBezTo>
                  <a:lnTo>
                    <a:pt x="0" y="19665"/>
                  </a:lnTo>
                  <a:cubicBezTo>
                    <a:pt x="0" y="20173"/>
                    <a:pt x="412" y="20584"/>
                    <a:pt x="920" y="20584"/>
                  </a:cubicBezTo>
                  <a:lnTo>
                    <a:pt x="9843" y="20584"/>
                  </a:lnTo>
                  <a:cubicBezTo>
                    <a:pt x="12980" y="20595"/>
                    <a:pt x="15459" y="19707"/>
                    <a:pt x="17584" y="17580"/>
                  </a:cubicBezTo>
                  <a:cubicBezTo>
                    <a:pt x="21600" y="13567"/>
                    <a:pt x="21600" y="7032"/>
                    <a:pt x="17584" y="3013"/>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34" name="Google Shape;34;p3"/>
            <p:cNvSpPr/>
            <p:nvPr/>
          </p:nvSpPr>
          <p:spPr>
            <a:xfrm>
              <a:off x="1318685" y="6960319"/>
              <a:ext cx="369758" cy="369595"/>
            </a:xfrm>
            <a:custGeom>
              <a:rect b="b" l="l" r="r" t="t"/>
              <a:pathLst>
                <a:path extrusionOk="0" h="20596" w="20585">
                  <a:moveTo>
                    <a:pt x="3013" y="3012"/>
                  </a:moveTo>
                  <a:cubicBezTo>
                    <a:pt x="-1005" y="7031"/>
                    <a:pt x="-1005" y="13571"/>
                    <a:pt x="3013" y="17590"/>
                  </a:cubicBezTo>
                  <a:cubicBezTo>
                    <a:pt x="4920" y="19498"/>
                    <a:pt x="7396" y="20502"/>
                    <a:pt x="9898" y="20596"/>
                  </a:cubicBezTo>
                  <a:lnTo>
                    <a:pt x="19665" y="20596"/>
                  </a:lnTo>
                  <a:cubicBezTo>
                    <a:pt x="20173" y="20596"/>
                    <a:pt x="20584" y="20184"/>
                    <a:pt x="20584" y="19676"/>
                  </a:cubicBezTo>
                  <a:lnTo>
                    <a:pt x="20584" y="10753"/>
                  </a:lnTo>
                  <a:cubicBezTo>
                    <a:pt x="20595" y="7616"/>
                    <a:pt x="19707" y="5137"/>
                    <a:pt x="17580" y="3012"/>
                  </a:cubicBezTo>
                  <a:cubicBezTo>
                    <a:pt x="13567" y="-1004"/>
                    <a:pt x="7032" y="-1004"/>
                    <a:pt x="3013" y="3012"/>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35" name="Google Shape;35;p3"/>
            <p:cNvSpPr/>
            <p:nvPr/>
          </p:nvSpPr>
          <p:spPr>
            <a:xfrm>
              <a:off x="1459701" y="7364147"/>
              <a:ext cx="369750" cy="369604"/>
            </a:xfrm>
            <a:custGeom>
              <a:rect b="b" l="l" r="r" t="t"/>
              <a:pathLst>
                <a:path extrusionOk="0" h="20585" w="20596">
                  <a:moveTo>
                    <a:pt x="3012" y="17571"/>
                  </a:moveTo>
                  <a:cubicBezTo>
                    <a:pt x="7031" y="21589"/>
                    <a:pt x="13571" y="21589"/>
                    <a:pt x="17590" y="17571"/>
                  </a:cubicBezTo>
                  <a:cubicBezTo>
                    <a:pt x="19498" y="15664"/>
                    <a:pt x="20502" y="13188"/>
                    <a:pt x="20596" y="10686"/>
                  </a:cubicBezTo>
                  <a:lnTo>
                    <a:pt x="20596" y="919"/>
                  </a:lnTo>
                  <a:cubicBezTo>
                    <a:pt x="20596" y="411"/>
                    <a:pt x="20184" y="0"/>
                    <a:pt x="19676" y="0"/>
                  </a:cubicBezTo>
                  <a:lnTo>
                    <a:pt x="10753" y="0"/>
                  </a:lnTo>
                  <a:cubicBezTo>
                    <a:pt x="7616" y="-11"/>
                    <a:pt x="5137" y="877"/>
                    <a:pt x="3012" y="3004"/>
                  </a:cubicBezTo>
                  <a:cubicBezTo>
                    <a:pt x="-1004" y="7017"/>
                    <a:pt x="-1004" y="13552"/>
                    <a:pt x="3012" y="17571"/>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36" name="Google Shape;36;p3"/>
            <p:cNvSpPr/>
            <p:nvPr/>
          </p:nvSpPr>
          <p:spPr>
            <a:xfrm>
              <a:off x="1863691" y="7223188"/>
              <a:ext cx="369758" cy="369595"/>
            </a:xfrm>
            <a:custGeom>
              <a:rect b="b" l="l" r="r" t="t"/>
              <a:pathLst>
                <a:path extrusionOk="0" h="20596" w="20585">
                  <a:moveTo>
                    <a:pt x="17571" y="17584"/>
                  </a:moveTo>
                  <a:cubicBezTo>
                    <a:pt x="21589" y="13565"/>
                    <a:pt x="21589" y="7025"/>
                    <a:pt x="17571" y="3006"/>
                  </a:cubicBezTo>
                  <a:cubicBezTo>
                    <a:pt x="15664" y="1098"/>
                    <a:pt x="13188" y="94"/>
                    <a:pt x="10686" y="0"/>
                  </a:cubicBezTo>
                  <a:lnTo>
                    <a:pt x="919" y="0"/>
                  </a:lnTo>
                  <a:cubicBezTo>
                    <a:pt x="411" y="0"/>
                    <a:pt x="0" y="412"/>
                    <a:pt x="0" y="920"/>
                  </a:cubicBezTo>
                  <a:lnTo>
                    <a:pt x="0" y="9843"/>
                  </a:lnTo>
                  <a:cubicBezTo>
                    <a:pt x="-11" y="12980"/>
                    <a:pt x="877" y="15459"/>
                    <a:pt x="3004" y="17584"/>
                  </a:cubicBezTo>
                  <a:cubicBezTo>
                    <a:pt x="7017" y="21600"/>
                    <a:pt x="13552" y="21600"/>
                    <a:pt x="17571" y="17584"/>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37" name="Google Shape;37;p3"/>
            <p:cNvSpPr/>
            <p:nvPr/>
          </p:nvSpPr>
          <p:spPr>
            <a:xfrm>
              <a:off x="3822664" y="7093658"/>
              <a:ext cx="325188" cy="461183"/>
            </a:xfrm>
            <a:custGeom>
              <a:rect b="b" l="l" r="r" t="t"/>
              <a:pathLst>
                <a:path extrusionOk="0" h="21596" w="21600">
                  <a:moveTo>
                    <a:pt x="19776" y="16072"/>
                  </a:moveTo>
                  <a:cubicBezTo>
                    <a:pt x="18362" y="16662"/>
                    <a:pt x="16637" y="17402"/>
                    <a:pt x="14589" y="17402"/>
                  </a:cubicBezTo>
                  <a:cubicBezTo>
                    <a:pt x="12570" y="17402"/>
                    <a:pt x="10838" y="16640"/>
                    <a:pt x="10841" y="14550"/>
                  </a:cubicBezTo>
                  <a:lnTo>
                    <a:pt x="10858" y="8391"/>
                  </a:lnTo>
                  <a:lnTo>
                    <a:pt x="19752" y="8391"/>
                  </a:lnTo>
                  <a:lnTo>
                    <a:pt x="17738" y="4253"/>
                  </a:lnTo>
                  <a:lnTo>
                    <a:pt x="10855" y="4253"/>
                  </a:lnTo>
                  <a:lnTo>
                    <a:pt x="10855" y="0"/>
                  </a:lnTo>
                  <a:lnTo>
                    <a:pt x="4496" y="0"/>
                  </a:lnTo>
                  <a:lnTo>
                    <a:pt x="4496" y="4253"/>
                  </a:lnTo>
                  <a:lnTo>
                    <a:pt x="0" y="4253"/>
                  </a:lnTo>
                  <a:lnTo>
                    <a:pt x="0" y="8279"/>
                  </a:lnTo>
                  <a:lnTo>
                    <a:pt x="4496" y="8391"/>
                  </a:lnTo>
                  <a:lnTo>
                    <a:pt x="4481" y="14904"/>
                  </a:lnTo>
                  <a:cubicBezTo>
                    <a:pt x="4468" y="19239"/>
                    <a:pt x="7530" y="21588"/>
                    <a:pt x="13506" y="21596"/>
                  </a:cubicBezTo>
                  <a:cubicBezTo>
                    <a:pt x="16629" y="21600"/>
                    <a:pt x="19522" y="20750"/>
                    <a:pt x="21600" y="19850"/>
                  </a:cubicBezTo>
                  <a:cubicBezTo>
                    <a:pt x="21600" y="19850"/>
                    <a:pt x="19776" y="16072"/>
                    <a:pt x="19776" y="16072"/>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38" name="Google Shape;38;p3"/>
            <p:cNvSpPr/>
            <p:nvPr/>
          </p:nvSpPr>
          <p:spPr>
            <a:xfrm>
              <a:off x="4146618" y="7185091"/>
              <a:ext cx="630936" cy="364122"/>
            </a:xfrm>
            <a:custGeom>
              <a:rect b="b" l="l" r="r" t="t"/>
              <a:pathLst>
                <a:path extrusionOk="0" h="21600" w="21600">
                  <a:moveTo>
                    <a:pt x="15410" y="15279"/>
                  </a:moveTo>
                  <a:lnTo>
                    <a:pt x="18095" y="0"/>
                  </a:lnTo>
                  <a:lnTo>
                    <a:pt x="21600" y="0"/>
                  </a:lnTo>
                  <a:lnTo>
                    <a:pt x="17366" y="21600"/>
                  </a:lnTo>
                  <a:lnTo>
                    <a:pt x="13541" y="21600"/>
                  </a:lnTo>
                  <a:lnTo>
                    <a:pt x="10796" y="7261"/>
                  </a:lnTo>
                  <a:lnTo>
                    <a:pt x="8047" y="21600"/>
                  </a:lnTo>
                  <a:lnTo>
                    <a:pt x="4249" y="21600"/>
                  </a:lnTo>
                  <a:lnTo>
                    <a:pt x="0" y="0"/>
                  </a:lnTo>
                  <a:lnTo>
                    <a:pt x="3557" y="0"/>
                  </a:lnTo>
                  <a:lnTo>
                    <a:pt x="6270" y="15183"/>
                  </a:lnTo>
                  <a:lnTo>
                    <a:pt x="9074" y="0"/>
                  </a:lnTo>
                  <a:lnTo>
                    <a:pt x="12601" y="0"/>
                  </a:lnTo>
                  <a:cubicBezTo>
                    <a:pt x="12601" y="0"/>
                    <a:pt x="15410" y="15279"/>
                    <a:pt x="15410" y="15279"/>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39" name="Google Shape;39;p3"/>
            <p:cNvSpPr/>
            <p:nvPr/>
          </p:nvSpPr>
          <p:spPr>
            <a:xfrm>
              <a:off x="5526284" y="7002226"/>
              <a:ext cx="355806" cy="546210"/>
            </a:xfrm>
            <a:custGeom>
              <a:rect b="b" l="l" r="r" t="t"/>
              <a:pathLst>
                <a:path extrusionOk="0" h="21600" w="21600">
                  <a:moveTo>
                    <a:pt x="5954" y="12217"/>
                  </a:moveTo>
                  <a:lnTo>
                    <a:pt x="8060" y="12219"/>
                  </a:lnTo>
                  <a:lnTo>
                    <a:pt x="14290" y="7200"/>
                  </a:lnTo>
                  <a:lnTo>
                    <a:pt x="21572" y="7200"/>
                  </a:lnTo>
                  <a:lnTo>
                    <a:pt x="12857" y="13842"/>
                  </a:lnTo>
                  <a:lnTo>
                    <a:pt x="21600" y="21600"/>
                  </a:lnTo>
                  <a:lnTo>
                    <a:pt x="14294" y="21600"/>
                  </a:lnTo>
                  <a:lnTo>
                    <a:pt x="7959" y="15599"/>
                  </a:lnTo>
                  <a:lnTo>
                    <a:pt x="5954" y="15598"/>
                  </a:lnTo>
                  <a:lnTo>
                    <a:pt x="5954" y="21600"/>
                  </a:lnTo>
                  <a:lnTo>
                    <a:pt x="0" y="21600"/>
                  </a:lnTo>
                  <a:lnTo>
                    <a:pt x="0" y="0"/>
                  </a:lnTo>
                  <a:lnTo>
                    <a:pt x="5954" y="0"/>
                  </a:lnTo>
                  <a:cubicBezTo>
                    <a:pt x="5954" y="0"/>
                    <a:pt x="5954" y="12217"/>
                    <a:pt x="5954" y="12217"/>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40" name="Google Shape;40;p3"/>
            <p:cNvSpPr/>
            <p:nvPr/>
          </p:nvSpPr>
          <p:spPr>
            <a:xfrm>
              <a:off x="2968948" y="7002226"/>
              <a:ext cx="340998" cy="546210"/>
            </a:xfrm>
            <a:custGeom>
              <a:rect b="b" l="l" r="r" t="t"/>
              <a:pathLst>
                <a:path extrusionOk="0" h="21600" w="21589">
                  <a:moveTo>
                    <a:pt x="12658" y="6946"/>
                  </a:moveTo>
                  <a:cubicBezTo>
                    <a:pt x="10140" y="6943"/>
                    <a:pt x="7697" y="7435"/>
                    <a:pt x="6055" y="8832"/>
                  </a:cubicBezTo>
                  <a:lnTo>
                    <a:pt x="6055" y="0"/>
                  </a:lnTo>
                  <a:lnTo>
                    <a:pt x="0" y="0"/>
                  </a:lnTo>
                  <a:lnTo>
                    <a:pt x="0" y="21591"/>
                  </a:lnTo>
                  <a:lnTo>
                    <a:pt x="6055" y="21591"/>
                  </a:lnTo>
                  <a:lnTo>
                    <a:pt x="6055" y="13256"/>
                  </a:lnTo>
                  <a:cubicBezTo>
                    <a:pt x="6353" y="11425"/>
                    <a:pt x="8450" y="10512"/>
                    <a:pt x="10915" y="10514"/>
                  </a:cubicBezTo>
                  <a:cubicBezTo>
                    <a:pt x="13741" y="10517"/>
                    <a:pt x="15396" y="11641"/>
                    <a:pt x="15393" y="13683"/>
                  </a:cubicBezTo>
                  <a:lnTo>
                    <a:pt x="15393" y="21600"/>
                  </a:lnTo>
                  <a:lnTo>
                    <a:pt x="21563" y="21600"/>
                  </a:lnTo>
                  <a:lnTo>
                    <a:pt x="21589" y="12464"/>
                  </a:lnTo>
                  <a:cubicBezTo>
                    <a:pt x="21600" y="9186"/>
                    <a:pt x="17879" y="6952"/>
                    <a:pt x="12658" y="6946"/>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41" name="Google Shape;41;p3"/>
            <p:cNvSpPr/>
            <p:nvPr/>
          </p:nvSpPr>
          <p:spPr>
            <a:xfrm>
              <a:off x="3372939" y="7177472"/>
              <a:ext cx="387234" cy="376542"/>
            </a:xfrm>
            <a:custGeom>
              <a:rect b="b" l="l" r="r" t="t"/>
              <a:pathLst>
                <a:path extrusionOk="0" h="21600" w="21600">
                  <a:moveTo>
                    <a:pt x="10680" y="16447"/>
                  </a:moveTo>
                  <a:cubicBezTo>
                    <a:pt x="7596" y="16447"/>
                    <a:pt x="5095" y="13919"/>
                    <a:pt x="5095" y="10800"/>
                  </a:cubicBezTo>
                  <a:cubicBezTo>
                    <a:pt x="5095" y="7681"/>
                    <a:pt x="7596" y="5153"/>
                    <a:pt x="10680" y="5153"/>
                  </a:cubicBezTo>
                  <a:cubicBezTo>
                    <a:pt x="13765" y="5153"/>
                    <a:pt x="16265" y="7681"/>
                    <a:pt x="16265" y="10800"/>
                  </a:cubicBezTo>
                  <a:cubicBezTo>
                    <a:pt x="16265" y="13919"/>
                    <a:pt x="13765" y="16447"/>
                    <a:pt x="10680" y="16447"/>
                  </a:cubicBezTo>
                  <a:close/>
                  <a:moveTo>
                    <a:pt x="16265" y="356"/>
                  </a:moveTo>
                  <a:lnTo>
                    <a:pt x="16265" y="1607"/>
                  </a:lnTo>
                  <a:cubicBezTo>
                    <a:pt x="14639" y="594"/>
                    <a:pt x="12730" y="0"/>
                    <a:pt x="10680" y="0"/>
                  </a:cubicBezTo>
                  <a:cubicBezTo>
                    <a:pt x="4782" y="0"/>
                    <a:pt x="0" y="4835"/>
                    <a:pt x="0" y="10800"/>
                  </a:cubicBezTo>
                  <a:cubicBezTo>
                    <a:pt x="0" y="16765"/>
                    <a:pt x="4782" y="21600"/>
                    <a:pt x="10680" y="21600"/>
                  </a:cubicBezTo>
                  <a:cubicBezTo>
                    <a:pt x="12730" y="21600"/>
                    <a:pt x="14639" y="21006"/>
                    <a:pt x="16265" y="19993"/>
                  </a:cubicBezTo>
                  <a:lnTo>
                    <a:pt x="16265" y="21244"/>
                  </a:lnTo>
                  <a:lnTo>
                    <a:pt x="21600" y="21244"/>
                  </a:lnTo>
                  <a:lnTo>
                    <a:pt x="21600" y="356"/>
                  </a:lnTo>
                  <a:cubicBezTo>
                    <a:pt x="21600" y="356"/>
                    <a:pt x="16265" y="356"/>
                    <a:pt x="16265" y="356"/>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42" name="Google Shape;42;p3"/>
            <p:cNvSpPr/>
            <p:nvPr/>
          </p:nvSpPr>
          <p:spPr>
            <a:xfrm>
              <a:off x="5225197" y="7181281"/>
              <a:ext cx="234036" cy="366501"/>
            </a:xfrm>
            <a:custGeom>
              <a:rect b="b" l="l" r="r" t="t"/>
              <a:pathLst>
                <a:path extrusionOk="0" h="21597" w="21600">
                  <a:moveTo>
                    <a:pt x="21600" y="221"/>
                  </a:moveTo>
                  <a:cubicBezTo>
                    <a:pt x="20637" y="86"/>
                    <a:pt x="19547" y="3"/>
                    <a:pt x="18254" y="0"/>
                  </a:cubicBezTo>
                  <a:cubicBezTo>
                    <a:pt x="14144" y="-3"/>
                    <a:pt x="11051" y="881"/>
                    <a:pt x="8935" y="2857"/>
                  </a:cubicBezTo>
                  <a:lnTo>
                    <a:pt x="8935" y="140"/>
                  </a:lnTo>
                  <a:lnTo>
                    <a:pt x="0" y="140"/>
                  </a:lnTo>
                  <a:lnTo>
                    <a:pt x="0" y="21597"/>
                  </a:lnTo>
                  <a:lnTo>
                    <a:pt x="8935" y="21597"/>
                  </a:lnTo>
                  <a:lnTo>
                    <a:pt x="8935" y="10135"/>
                  </a:lnTo>
                  <a:cubicBezTo>
                    <a:pt x="8946" y="7005"/>
                    <a:pt x="11943" y="5404"/>
                    <a:pt x="16133" y="5409"/>
                  </a:cubicBezTo>
                  <a:cubicBezTo>
                    <a:pt x="17968" y="5411"/>
                    <a:pt x="20110" y="5670"/>
                    <a:pt x="21598" y="6087"/>
                  </a:cubicBezTo>
                  <a:lnTo>
                    <a:pt x="21600" y="6082"/>
                  </a:lnTo>
                  <a:cubicBezTo>
                    <a:pt x="21600" y="6082"/>
                    <a:pt x="21600" y="221"/>
                    <a:pt x="21600" y="221"/>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43" name="Google Shape;43;p3"/>
            <p:cNvSpPr/>
            <p:nvPr/>
          </p:nvSpPr>
          <p:spPr>
            <a:xfrm>
              <a:off x="4779283" y="7177472"/>
              <a:ext cx="382914" cy="376542"/>
            </a:xfrm>
            <a:custGeom>
              <a:rect b="b" l="l" r="r" t="t"/>
              <a:pathLst>
                <a:path extrusionOk="0" h="21600" w="21600">
                  <a:moveTo>
                    <a:pt x="10800" y="16447"/>
                  </a:moveTo>
                  <a:cubicBezTo>
                    <a:pt x="7681" y="16447"/>
                    <a:pt x="5153" y="13919"/>
                    <a:pt x="5153" y="10800"/>
                  </a:cubicBezTo>
                  <a:cubicBezTo>
                    <a:pt x="5153" y="7681"/>
                    <a:pt x="7681" y="5153"/>
                    <a:pt x="10800" y="5153"/>
                  </a:cubicBezTo>
                  <a:cubicBezTo>
                    <a:pt x="13919" y="5153"/>
                    <a:pt x="16447" y="7681"/>
                    <a:pt x="16447" y="10800"/>
                  </a:cubicBezTo>
                  <a:cubicBezTo>
                    <a:pt x="16447" y="13919"/>
                    <a:pt x="13919" y="16447"/>
                    <a:pt x="10800" y="16447"/>
                  </a:cubicBezTo>
                  <a:close/>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44" name="Google Shape;44;p3"/>
            <p:cNvSpPr/>
            <p:nvPr/>
          </p:nvSpPr>
          <p:spPr>
            <a:xfrm>
              <a:off x="2412508" y="7002226"/>
              <a:ext cx="492696" cy="546210"/>
            </a:xfrm>
            <a:custGeom>
              <a:rect b="b" l="l" r="r" t="t"/>
              <a:pathLst>
                <a:path extrusionOk="0" h="21600" w="21600">
                  <a:moveTo>
                    <a:pt x="21514" y="17636"/>
                  </a:moveTo>
                  <a:lnTo>
                    <a:pt x="18351" y="15289"/>
                  </a:lnTo>
                  <a:cubicBezTo>
                    <a:pt x="16885" y="16872"/>
                    <a:pt x="14661" y="17885"/>
                    <a:pt x="12176" y="17885"/>
                  </a:cubicBezTo>
                  <a:cubicBezTo>
                    <a:pt x="7772" y="17885"/>
                    <a:pt x="4189" y="14707"/>
                    <a:pt x="4189" y="10800"/>
                  </a:cubicBezTo>
                  <a:cubicBezTo>
                    <a:pt x="4189" y="6893"/>
                    <a:pt x="7772" y="3715"/>
                    <a:pt x="12176" y="3715"/>
                  </a:cubicBezTo>
                  <a:cubicBezTo>
                    <a:pt x="14637" y="3715"/>
                    <a:pt x="16841" y="4708"/>
                    <a:pt x="18307" y="6265"/>
                  </a:cubicBezTo>
                  <a:lnTo>
                    <a:pt x="21514" y="3942"/>
                  </a:lnTo>
                  <a:lnTo>
                    <a:pt x="21582" y="3942"/>
                  </a:lnTo>
                  <a:cubicBezTo>
                    <a:pt x="19349" y="1535"/>
                    <a:pt x="15965" y="0"/>
                    <a:pt x="12176" y="0"/>
                  </a:cubicBezTo>
                  <a:cubicBezTo>
                    <a:pt x="5451" y="0"/>
                    <a:pt x="0" y="4835"/>
                    <a:pt x="0" y="10800"/>
                  </a:cubicBezTo>
                  <a:cubicBezTo>
                    <a:pt x="0" y="16765"/>
                    <a:pt x="5451" y="21600"/>
                    <a:pt x="12176" y="21600"/>
                  </a:cubicBezTo>
                  <a:cubicBezTo>
                    <a:pt x="15975" y="21600"/>
                    <a:pt x="19367" y="20056"/>
                    <a:pt x="21600" y="17638"/>
                  </a:cubicBezTo>
                  <a:cubicBezTo>
                    <a:pt x="21600" y="17638"/>
                    <a:pt x="21514" y="17636"/>
                    <a:pt x="21514" y="17636"/>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grpSp>
      <p:sp>
        <p:nvSpPr>
          <p:cNvPr id="45" name="Google Shape;45;p3"/>
          <p:cNvSpPr/>
          <p:nvPr/>
        </p:nvSpPr>
        <p:spPr>
          <a:xfrm>
            <a:off x="4550875" y="428050"/>
            <a:ext cx="3896962" cy="3894063"/>
          </a:xfrm>
          <a:custGeom>
            <a:rect b="b" l="l" r="r" t="t"/>
            <a:pathLst>
              <a:path extrusionOk="0" h="209499" w="209655">
                <a:moveTo>
                  <a:pt x="104775" y="12072"/>
                </a:moveTo>
                <a:lnTo>
                  <a:pt x="109367" y="12124"/>
                </a:lnTo>
                <a:lnTo>
                  <a:pt x="118446" y="13016"/>
                </a:lnTo>
                <a:lnTo>
                  <a:pt x="127367" y="14800"/>
                </a:lnTo>
                <a:lnTo>
                  <a:pt x="136026" y="17424"/>
                </a:lnTo>
                <a:lnTo>
                  <a:pt x="144371" y="20888"/>
                </a:lnTo>
                <a:lnTo>
                  <a:pt x="152400" y="25139"/>
                </a:lnTo>
                <a:lnTo>
                  <a:pt x="159957" y="30177"/>
                </a:lnTo>
                <a:lnTo>
                  <a:pt x="166989" y="35949"/>
                </a:lnTo>
                <a:lnTo>
                  <a:pt x="170348" y="39151"/>
                </a:lnTo>
                <a:lnTo>
                  <a:pt x="172710" y="41617"/>
                </a:lnTo>
                <a:lnTo>
                  <a:pt x="177170" y="46813"/>
                </a:lnTo>
                <a:lnTo>
                  <a:pt x="181211" y="52218"/>
                </a:lnTo>
                <a:lnTo>
                  <a:pt x="184780" y="57886"/>
                </a:lnTo>
                <a:lnTo>
                  <a:pt x="187981" y="63763"/>
                </a:lnTo>
                <a:lnTo>
                  <a:pt x="190657" y="69851"/>
                </a:lnTo>
                <a:lnTo>
                  <a:pt x="192967" y="76096"/>
                </a:lnTo>
                <a:lnTo>
                  <a:pt x="194751" y="82446"/>
                </a:lnTo>
                <a:lnTo>
                  <a:pt x="196115" y="88953"/>
                </a:lnTo>
                <a:lnTo>
                  <a:pt x="197007" y="95513"/>
                </a:lnTo>
                <a:lnTo>
                  <a:pt x="197427" y="102126"/>
                </a:lnTo>
                <a:lnTo>
                  <a:pt x="197375" y="108791"/>
                </a:lnTo>
                <a:lnTo>
                  <a:pt x="196850" y="115403"/>
                </a:lnTo>
                <a:lnTo>
                  <a:pt x="195853" y="122068"/>
                </a:lnTo>
                <a:lnTo>
                  <a:pt x="194331" y="128680"/>
                </a:lnTo>
                <a:lnTo>
                  <a:pt x="192337" y="135188"/>
                </a:lnTo>
                <a:lnTo>
                  <a:pt x="191130" y="138389"/>
                </a:lnTo>
                <a:lnTo>
                  <a:pt x="189818" y="141590"/>
                </a:lnTo>
                <a:lnTo>
                  <a:pt x="186879" y="147783"/>
                </a:lnTo>
                <a:lnTo>
                  <a:pt x="183520" y="153608"/>
                </a:lnTo>
                <a:lnTo>
                  <a:pt x="179742" y="159223"/>
                </a:lnTo>
                <a:lnTo>
                  <a:pt x="175648" y="164471"/>
                </a:lnTo>
                <a:lnTo>
                  <a:pt x="171188" y="169404"/>
                </a:lnTo>
                <a:lnTo>
                  <a:pt x="166360" y="173970"/>
                </a:lnTo>
                <a:lnTo>
                  <a:pt x="161269" y="178221"/>
                </a:lnTo>
                <a:lnTo>
                  <a:pt x="155916" y="182052"/>
                </a:lnTo>
                <a:lnTo>
                  <a:pt x="150248" y="185515"/>
                </a:lnTo>
                <a:lnTo>
                  <a:pt x="144371" y="188559"/>
                </a:lnTo>
                <a:lnTo>
                  <a:pt x="138231" y="191183"/>
                </a:lnTo>
                <a:lnTo>
                  <a:pt x="131933" y="193387"/>
                </a:lnTo>
                <a:lnTo>
                  <a:pt x="125426" y="195119"/>
                </a:lnTo>
                <a:lnTo>
                  <a:pt x="118813" y="196379"/>
                </a:lnTo>
                <a:lnTo>
                  <a:pt x="112043" y="197166"/>
                </a:lnTo>
                <a:lnTo>
                  <a:pt x="108580" y="197376"/>
                </a:lnTo>
                <a:lnTo>
                  <a:pt x="14904" y="197376"/>
                </a:lnTo>
                <a:lnTo>
                  <a:pt x="14327" y="197323"/>
                </a:lnTo>
                <a:lnTo>
                  <a:pt x="13382" y="196903"/>
                </a:lnTo>
                <a:lnTo>
                  <a:pt x="12595" y="196169"/>
                </a:lnTo>
                <a:lnTo>
                  <a:pt x="12228" y="195172"/>
                </a:lnTo>
                <a:lnTo>
                  <a:pt x="12175" y="194594"/>
                </a:lnTo>
                <a:lnTo>
                  <a:pt x="12175" y="109053"/>
                </a:lnTo>
                <a:lnTo>
                  <a:pt x="12228" y="103543"/>
                </a:lnTo>
                <a:lnTo>
                  <a:pt x="13015" y="93204"/>
                </a:lnTo>
                <a:lnTo>
                  <a:pt x="14589" y="83496"/>
                </a:lnTo>
                <a:lnTo>
                  <a:pt x="16374" y="76621"/>
                </a:lnTo>
                <a:lnTo>
                  <a:pt x="17790" y="72213"/>
                </a:lnTo>
                <a:lnTo>
                  <a:pt x="19470" y="67909"/>
                </a:lnTo>
                <a:lnTo>
                  <a:pt x="21359" y="63763"/>
                </a:lnTo>
                <a:lnTo>
                  <a:pt x="23458" y="59722"/>
                </a:lnTo>
                <a:lnTo>
                  <a:pt x="25767" y="55786"/>
                </a:lnTo>
                <a:lnTo>
                  <a:pt x="29703" y="50014"/>
                </a:lnTo>
                <a:lnTo>
                  <a:pt x="35791" y="42667"/>
                </a:lnTo>
                <a:lnTo>
                  <a:pt x="39255" y="39151"/>
                </a:lnTo>
                <a:lnTo>
                  <a:pt x="42561" y="35949"/>
                </a:lnTo>
                <a:lnTo>
                  <a:pt x="49593" y="30177"/>
                </a:lnTo>
                <a:lnTo>
                  <a:pt x="57150" y="25139"/>
                </a:lnTo>
                <a:lnTo>
                  <a:pt x="65179" y="20888"/>
                </a:lnTo>
                <a:lnTo>
                  <a:pt x="73524" y="17424"/>
                </a:lnTo>
                <a:lnTo>
                  <a:pt x="82183" y="14800"/>
                </a:lnTo>
                <a:lnTo>
                  <a:pt x="91104" y="13016"/>
                </a:lnTo>
                <a:lnTo>
                  <a:pt x="100183" y="12124"/>
                </a:lnTo>
                <a:lnTo>
                  <a:pt x="104775" y="12072"/>
                </a:lnTo>
                <a:close/>
                <a:moveTo>
                  <a:pt x="99711" y="1"/>
                </a:moveTo>
                <a:lnTo>
                  <a:pt x="89635" y="946"/>
                </a:lnTo>
                <a:lnTo>
                  <a:pt x="79716" y="2835"/>
                </a:lnTo>
                <a:lnTo>
                  <a:pt x="72421" y="4934"/>
                </a:lnTo>
                <a:lnTo>
                  <a:pt x="67646" y="6613"/>
                </a:lnTo>
                <a:lnTo>
                  <a:pt x="62870" y="8555"/>
                </a:lnTo>
                <a:lnTo>
                  <a:pt x="58252" y="10707"/>
                </a:lnTo>
                <a:lnTo>
                  <a:pt x="53686" y="13068"/>
                </a:lnTo>
                <a:lnTo>
                  <a:pt x="49226" y="15692"/>
                </a:lnTo>
                <a:lnTo>
                  <a:pt x="44870" y="18579"/>
                </a:lnTo>
                <a:lnTo>
                  <a:pt x="40619" y="21727"/>
                </a:lnTo>
                <a:lnTo>
                  <a:pt x="36526" y="25034"/>
                </a:lnTo>
                <a:lnTo>
                  <a:pt x="32537" y="28655"/>
                </a:lnTo>
                <a:lnTo>
                  <a:pt x="30595" y="30544"/>
                </a:lnTo>
                <a:lnTo>
                  <a:pt x="28654" y="32538"/>
                </a:lnTo>
                <a:lnTo>
                  <a:pt x="24980" y="36527"/>
                </a:lnTo>
                <a:lnTo>
                  <a:pt x="21569" y="40672"/>
                </a:lnTo>
                <a:lnTo>
                  <a:pt x="18420" y="44923"/>
                </a:lnTo>
                <a:lnTo>
                  <a:pt x="15534" y="49279"/>
                </a:lnTo>
                <a:lnTo>
                  <a:pt x="12857" y="53740"/>
                </a:lnTo>
                <a:lnTo>
                  <a:pt x="10496" y="58306"/>
                </a:lnTo>
                <a:lnTo>
                  <a:pt x="8344" y="63029"/>
                </a:lnTo>
                <a:lnTo>
                  <a:pt x="6455" y="67857"/>
                </a:lnTo>
                <a:lnTo>
                  <a:pt x="4828" y="72842"/>
                </a:lnTo>
                <a:lnTo>
                  <a:pt x="3411" y="77985"/>
                </a:lnTo>
                <a:lnTo>
                  <a:pt x="2257" y="83286"/>
                </a:lnTo>
                <a:lnTo>
                  <a:pt x="1364" y="88691"/>
                </a:lnTo>
                <a:lnTo>
                  <a:pt x="682" y="94306"/>
                </a:lnTo>
                <a:lnTo>
                  <a:pt x="52" y="103018"/>
                </a:lnTo>
                <a:lnTo>
                  <a:pt x="0" y="109053"/>
                </a:lnTo>
                <a:lnTo>
                  <a:pt x="0" y="194594"/>
                </a:lnTo>
                <a:lnTo>
                  <a:pt x="52" y="196116"/>
                </a:lnTo>
                <a:lnTo>
                  <a:pt x="630" y="199003"/>
                </a:lnTo>
                <a:lnTo>
                  <a:pt x="1784" y="201679"/>
                </a:lnTo>
                <a:lnTo>
                  <a:pt x="3411" y="204041"/>
                </a:lnTo>
                <a:lnTo>
                  <a:pt x="5405" y="206087"/>
                </a:lnTo>
                <a:lnTo>
                  <a:pt x="7767" y="207714"/>
                </a:lnTo>
                <a:lnTo>
                  <a:pt x="10443" y="208816"/>
                </a:lnTo>
                <a:lnTo>
                  <a:pt x="13382" y="209446"/>
                </a:lnTo>
                <a:lnTo>
                  <a:pt x="14904" y="209498"/>
                </a:lnTo>
                <a:lnTo>
                  <a:pt x="108790" y="209498"/>
                </a:lnTo>
                <a:lnTo>
                  <a:pt x="112726" y="209289"/>
                </a:lnTo>
                <a:lnTo>
                  <a:pt x="120388" y="208449"/>
                </a:lnTo>
                <a:lnTo>
                  <a:pt x="127945" y="207032"/>
                </a:lnTo>
                <a:lnTo>
                  <a:pt x="135292" y="205090"/>
                </a:lnTo>
                <a:lnTo>
                  <a:pt x="142429" y="202624"/>
                </a:lnTo>
                <a:lnTo>
                  <a:pt x="149356" y="199685"/>
                </a:lnTo>
                <a:lnTo>
                  <a:pt x="156074" y="196221"/>
                </a:lnTo>
                <a:lnTo>
                  <a:pt x="162476" y="192338"/>
                </a:lnTo>
                <a:lnTo>
                  <a:pt x="168564" y="187982"/>
                </a:lnTo>
                <a:lnTo>
                  <a:pt x="174336" y="183206"/>
                </a:lnTo>
                <a:lnTo>
                  <a:pt x="179794" y="178011"/>
                </a:lnTo>
                <a:lnTo>
                  <a:pt x="184885" y="172448"/>
                </a:lnTo>
                <a:lnTo>
                  <a:pt x="189555" y="166518"/>
                </a:lnTo>
                <a:lnTo>
                  <a:pt x="193806" y="160220"/>
                </a:lnTo>
                <a:lnTo>
                  <a:pt x="197637" y="153556"/>
                </a:lnTo>
                <a:lnTo>
                  <a:pt x="200943" y="146576"/>
                </a:lnTo>
                <a:lnTo>
                  <a:pt x="202413" y="142955"/>
                </a:lnTo>
                <a:lnTo>
                  <a:pt x="203777" y="139334"/>
                </a:lnTo>
                <a:lnTo>
                  <a:pt x="206086" y="131934"/>
                </a:lnTo>
                <a:lnTo>
                  <a:pt x="207818" y="124482"/>
                </a:lnTo>
                <a:lnTo>
                  <a:pt x="208973" y="116925"/>
                </a:lnTo>
                <a:lnTo>
                  <a:pt x="209550" y="109420"/>
                </a:lnTo>
                <a:lnTo>
                  <a:pt x="209655" y="101863"/>
                </a:lnTo>
                <a:lnTo>
                  <a:pt x="209130" y="94359"/>
                </a:lnTo>
                <a:lnTo>
                  <a:pt x="208133" y="86907"/>
                </a:lnTo>
                <a:lnTo>
                  <a:pt x="206611" y="79612"/>
                </a:lnTo>
                <a:lnTo>
                  <a:pt x="204564" y="72370"/>
                </a:lnTo>
                <a:lnTo>
                  <a:pt x="201993" y="65285"/>
                </a:lnTo>
                <a:lnTo>
                  <a:pt x="198897" y="58410"/>
                </a:lnTo>
                <a:lnTo>
                  <a:pt x="195328" y="51746"/>
                </a:lnTo>
                <a:lnTo>
                  <a:pt x="191235" y="45343"/>
                </a:lnTo>
                <a:lnTo>
                  <a:pt x="186669" y="39203"/>
                </a:lnTo>
                <a:lnTo>
                  <a:pt x="181631" y="33325"/>
                </a:lnTo>
                <a:lnTo>
                  <a:pt x="178902" y="30544"/>
                </a:lnTo>
                <a:lnTo>
                  <a:pt x="176960" y="28655"/>
                </a:lnTo>
                <a:lnTo>
                  <a:pt x="172972" y="25034"/>
                </a:lnTo>
                <a:lnTo>
                  <a:pt x="168879" y="21727"/>
                </a:lnTo>
                <a:lnTo>
                  <a:pt x="164628" y="18579"/>
                </a:lnTo>
                <a:lnTo>
                  <a:pt x="160272" y="15745"/>
                </a:lnTo>
                <a:lnTo>
                  <a:pt x="155811" y="13068"/>
                </a:lnTo>
                <a:lnTo>
                  <a:pt x="151245" y="10707"/>
                </a:lnTo>
                <a:lnTo>
                  <a:pt x="146575" y="8555"/>
                </a:lnTo>
                <a:lnTo>
                  <a:pt x="141852" y="6613"/>
                </a:lnTo>
                <a:lnTo>
                  <a:pt x="137024" y="4934"/>
                </a:lnTo>
                <a:lnTo>
                  <a:pt x="129729" y="2835"/>
                </a:lnTo>
                <a:lnTo>
                  <a:pt x="119810" y="946"/>
                </a:lnTo>
                <a:lnTo>
                  <a:pt x="109734" y="1"/>
                </a:lnTo>
                <a:close/>
              </a:path>
            </a:pathLst>
          </a:cu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6" name="Google Shape;46;p3"/>
          <p:cNvCxnSpPr/>
          <p:nvPr/>
        </p:nvCxnSpPr>
        <p:spPr>
          <a:xfrm>
            <a:off x="739600" y="2821341"/>
            <a:ext cx="3137700" cy="0"/>
          </a:xfrm>
          <a:prstGeom prst="straightConnector1">
            <a:avLst/>
          </a:prstGeom>
          <a:noFill/>
          <a:ln cap="flat" cmpd="sng" w="9525">
            <a:solidFill>
              <a:srgbClr val="13202F"/>
            </a:solidFill>
            <a:prstDash val="solid"/>
            <a:round/>
            <a:headEnd len="med" w="med" type="none"/>
            <a:tailEnd len="med" w="med" type="none"/>
          </a:ln>
        </p:spPr>
      </p:cxnSp>
      <p:cxnSp>
        <p:nvCxnSpPr>
          <p:cNvPr id="47" name="Google Shape;47;p3"/>
          <p:cNvCxnSpPr/>
          <p:nvPr/>
        </p:nvCxnSpPr>
        <p:spPr>
          <a:xfrm>
            <a:off x="739600" y="3197752"/>
            <a:ext cx="3137700" cy="0"/>
          </a:xfrm>
          <a:prstGeom prst="straightConnector1">
            <a:avLst/>
          </a:prstGeom>
          <a:noFill/>
          <a:ln cap="flat" cmpd="sng" w="9525">
            <a:solidFill>
              <a:srgbClr val="13202F"/>
            </a:solidFill>
            <a:prstDash val="solid"/>
            <a:round/>
            <a:headEnd len="med" w="med" type="none"/>
            <a:tailEnd len="med" w="med" type="none"/>
          </a:ln>
        </p:spPr>
      </p:cxnSp>
      <p:sp>
        <p:nvSpPr>
          <p:cNvPr id="48" name="Google Shape;48;p3"/>
          <p:cNvSpPr txBox="1"/>
          <p:nvPr>
            <p:ph type="title"/>
          </p:nvPr>
        </p:nvSpPr>
        <p:spPr>
          <a:xfrm>
            <a:off x="5056500" y="1714200"/>
            <a:ext cx="2885700" cy="1715100"/>
          </a:xfrm>
          <a:prstGeom prst="rect">
            <a:avLst/>
          </a:prstGeom>
        </p:spPr>
        <p:txBody>
          <a:bodyPr anchorCtr="0" anchor="ctr" bIns="0" lIns="0" spcFirstLastPara="1" rIns="0" wrap="square" tIns="0">
            <a:noAutofit/>
          </a:bodyPr>
          <a:lstStyle>
            <a:lvl1pPr lvl="0" rtl="0">
              <a:spcBef>
                <a:spcPts val="0"/>
              </a:spcBef>
              <a:spcAft>
                <a:spcPts val="0"/>
              </a:spcAft>
              <a:buClr>
                <a:srgbClr val="F03748"/>
              </a:buClr>
              <a:buSzPts val="2000"/>
              <a:buFont typeface="M PLUS 1p"/>
              <a:buNone/>
              <a:defRPr b="1">
                <a:solidFill>
                  <a:srgbClr val="F03748"/>
                </a:solidFill>
                <a:latin typeface="M PLUS 1p"/>
                <a:ea typeface="M PLUS 1p"/>
                <a:cs typeface="M PLUS 1p"/>
                <a:sym typeface="M PLUS 1p"/>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49" name="Google Shape;49;p3"/>
          <p:cNvSpPr/>
          <p:nvPr/>
        </p:nvSpPr>
        <p:spPr>
          <a:xfrm>
            <a:off x="739600" y="428050"/>
            <a:ext cx="1656300" cy="277200"/>
          </a:xfrm>
          <a:prstGeom prst="roundRect">
            <a:avLst>
              <a:gd fmla="val 16667" name="adj"/>
            </a:avLst>
          </a:prstGeom>
          <a:solidFill>
            <a:schemeClr val="lt1"/>
          </a:solidFill>
          <a:ln cap="flat" cmpd="sng" w="9525">
            <a:solidFill>
              <a:srgbClr val="F0374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ja" sz="1200">
                <a:solidFill>
                  <a:srgbClr val="F03748"/>
                </a:solidFill>
                <a:latin typeface="Helvetica Neue"/>
                <a:ea typeface="Helvetica Neue"/>
                <a:cs typeface="Helvetica Neue"/>
                <a:sym typeface="Helvetica Neue"/>
              </a:rPr>
              <a:t>CONFIDENTIAL</a:t>
            </a:r>
            <a:endParaRPr b="1" sz="1200">
              <a:solidFill>
                <a:srgbClr val="F03748"/>
              </a:solidFill>
              <a:latin typeface="Helvetica Neue"/>
              <a:ea typeface="Helvetica Neue"/>
              <a:cs typeface="Helvetica Neue"/>
              <a:sym typeface="Helvetica Neue"/>
            </a:endParaRPr>
          </a:p>
        </p:txBody>
      </p:sp>
    </p:spTree>
  </p:cSld>
  <p:clrMapOvr>
    <a:masterClrMapping/>
  </p:clrMapOvr>
  <p:extLst>
    <p:ext uri="{DCECCB84-F9BA-43D5-87BE-67443E8EF086}">
      <p15:sldGuideLst>
        <p15:guide id="1" pos="466">
          <p15:clr>
            <a:srgbClr val="FA7B17"/>
          </p15:clr>
        </p15:guide>
        <p15:guide id="2" pos="5321">
          <p15:clr>
            <a:srgbClr val="FA7B17"/>
          </p15:clr>
        </p15:guide>
        <p15:guide id="3" orient="horz" pos="270">
          <p15:clr>
            <a:srgbClr val="FA7B17"/>
          </p15:clr>
        </p15:guide>
        <p15:guide id="4" orient="horz" pos="2723">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0" name="Shape 50"/>
        <p:cNvGrpSpPr/>
        <p:nvPr/>
      </p:nvGrpSpPr>
      <p:grpSpPr>
        <a:xfrm>
          <a:off x="0" y="0"/>
          <a:ext cx="0" cy="0"/>
          <a:chOff x="0" y="0"/>
          <a:chExt cx="0" cy="0"/>
        </a:xfrm>
      </p:grpSpPr>
      <p:grpSp>
        <p:nvGrpSpPr>
          <p:cNvPr id="51" name="Google Shape;51;p4"/>
          <p:cNvGrpSpPr/>
          <p:nvPr/>
        </p:nvGrpSpPr>
        <p:grpSpPr>
          <a:xfrm>
            <a:off x="5" y="19"/>
            <a:ext cx="9141452" cy="5143590"/>
            <a:chOff x="238125" y="847900"/>
            <a:chExt cx="7144550" cy="4020000"/>
          </a:xfrm>
        </p:grpSpPr>
        <p:sp>
          <p:nvSpPr>
            <p:cNvPr id="52" name="Google Shape;52;p4"/>
            <p:cNvSpPr/>
            <p:nvPr/>
          </p:nvSpPr>
          <p:spPr>
            <a:xfrm>
              <a:off x="238125" y="847900"/>
              <a:ext cx="7144550" cy="4020000"/>
            </a:xfrm>
            <a:custGeom>
              <a:rect b="b" l="l" r="r" t="t"/>
              <a:pathLst>
                <a:path extrusionOk="0" h="160800" w="285782">
                  <a:moveTo>
                    <a:pt x="0" y="0"/>
                  </a:moveTo>
                  <a:lnTo>
                    <a:pt x="0" y="160800"/>
                  </a:lnTo>
                  <a:lnTo>
                    <a:pt x="285782" y="160800"/>
                  </a:lnTo>
                  <a:lnTo>
                    <a:pt x="28578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p:nvPr/>
          </p:nvSpPr>
          <p:spPr>
            <a:xfrm>
              <a:off x="238125" y="847900"/>
              <a:ext cx="2419625" cy="4020000"/>
            </a:xfrm>
            <a:custGeom>
              <a:rect b="b" l="l" r="r" t="t"/>
              <a:pathLst>
                <a:path extrusionOk="0" h="160800" w="96785">
                  <a:moveTo>
                    <a:pt x="0" y="0"/>
                  </a:moveTo>
                  <a:lnTo>
                    <a:pt x="0" y="160800"/>
                  </a:lnTo>
                  <a:lnTo>
                    <a:pt x="96785" y="160800"/>
                  </a:lnTo>
                  <a:lnTo>
                    <a:pt x="96785" y="0"/>
                  </a:lnTo>
                  <a:close/>
                </a:path>
              </a:pathLst>
            </a:cu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4"/>
            <p:cNvSpPr/>
            <p:nvPr/>
          </p:nvSpPr>
          <p:spPr>
            <a:xfrm>
              <a:off x="238125" y="847900"/>
              <a:ext cx="2235450" cy="3781050"/>
            </a:xfrm>
            <a:custGeom>
              <a:rect b="b" l="l" r="r" t="t"/>
              <a:pathLst>
                <a:path extrusionOk="0" h="151242" w="89418">
                  <a:moveTo>
                    <a:pt x="45884" y="0"/>
                  </a:moveTo>
                  <a:lnTo>
                    <a:pt x="48678" y="2000"/>
                  </a:lnTo>
                  <a:lnTo>
                    <a:pt x="52711" y="5303"/>
                  </a:lnTo>
                  <a:lnTo>
                    <a:pt x="55315" y="7653"/>
                  </a:lnTo>
                  <a:lnTo>
                    <a:pt x="56553" y="8891"/>
                  </a:lnTo>
                  <a:lnTo>
                    <a:pt x="57918" y="10256"/>
                  </a:lnTo>
                  <a:lnTo>
                    <a:pt x="60490" y="13114"/>
                  </a:lnTo>
                  <a:lnTo>
                    <a:pt x="62935" y="16067"/>
                  </a:lnTo>
                  <a:lnTo>
                    <a:pt x="65190" y="19116"/>
                  </a:lnTo>
                  <a:lnTo>
                    <a:pt x="67317" y="22291"/>
                  </a:lnTo>
                  <a:lnTo>
                    <a:pt x="69254" y="25530"/>
                  </a:lnTo>
                  <a:lnTo>
                    <a:pt x="71033" y="28832"/>
                  </a:lnTo>
                  <a:lnTo>
                    <a:pt x="72652" y="32262"/>
                  </a:lnTo>
                  <a:lnTo>
                    <a:pt x="74081" y="35723"/>
                  </a:lnTo>
                  <a:lnTo>
                    <a:pt x="75351" y="39279"/>
                  </a:lnTo>
                  <a:lnTo>
                    <a:pt x="76431" y="42899"/>
                  </a:lnTo>
                  <a:lnTo>
                    <a:pt x="77352" y="46551"/>
                  </a:lnTo>
                  <a:lnTo>
                    <a:pt x="78082" y="50298"/>
                  </a:lnTo>
                  <a:lnTo>
                    <a:pt x="78653" y="54044"/>
                  </a:lnTo>
                  <a:lnTo>
                    <a:pt x="79035" y="57887"/>
                  </a:lnTo>
                  <a:lnTo>
                    <a:pt x="79225" y="61729"/>
                  </a:lnTo>
                  <a:lnTo>
                    <a:pt x="79225" y="63666"/>
                  </a:lnTo>
                  <a:lnTo>
                    <a:pt x="79225" y="65603"/>
                  </a:lnTo>
                  <a:lnTo>
                    <a:pt x="79035" y="69445"/>
                  </a:lnTo>
                  <a:lnTo>
                    <a:pt x="78653" y="73287"/>
                  </a:lnTo>
                  <a:lnTo>
                    <a:pt x="78082" y="77034"/>
                  </a:lnTo>
                  <a:lnTo>
                    <a:pt x="77352" y="80781"/>
                  </a:lnTo>
                  <a:lnTo>
                    <a:pt x="76431" y="84433"/>
                  </a:lnTo>
                  <a:lnTo>
                    <a:pt x="75351" y="88052"/>
                  </a:lnTo>
                  <a:lnTo>
                    <a:pt x="74081" y="91609"/>
                  </a:lnTo>
                  <a:lnTo>
                    <a:pt x="72620" y="95070"/>
                  </a:lnTo>
                  <a:lnTo>
                    <a:pt x="71033" y="98499"/>
                  </a:lnTo>
                  <a:lnTo>
                    <a:pt x="69254" y="101834"/>
                  </a:lnTo>
                  <a:lnTo>
                    <a:pt x="67317" y="105072"/>
                  </a:lnTo>
                  <a:lnTo>
                    <a:pt x="65190" y="108216"/>
                  </a:lnTo>
                  <a:lnTo>
                    <a:pt x="62935" y="111296"/>
                  </a:lnTo>
                  <a:lnTo>
                    <a:pt x="60490" y="114249"/>
                  </a:lnTo>
                  <a:lnTo>
                    <a:pt x="57918" y="117107"/>
                  </a:lnTo>
                  <a:lnTo>
                    <a:pt x="56553" y="118472"/>
                  </a:lnTo>
                  <a:lnTo>
                    <a:pt x="55251" y="119774"/>
                  </a:lnTo>
                  <a:lnTo>
                    <a:pt x="52552" y="122219"/>
                  </a:lnTo>
                  <a:lnTo>
                    <a:pt x="49758" y="124537"/>
                  </a:lnTo>
                  <a:lnTo>
                    <a:pt x="46868" y="126728"/>
                  </a:lnTo>
                  <a:lnTo>
                    <a:pt x="43883" y="128760"/>
                  </a:lnTo>
                  <a:lnTo>
                    <a:pt x="40803" y="130634"/>
                  </a:lnTo>
                  <a:lnTo>
                    <a:pt x="37691" y="132380"/>
                  </a:lnTo>
                  <a:lnTo>
                    <a:pt x="34453" y="133968"/>
                  </a:lnTo>
                  <a:lnTo>
                    <a:pt x="31182" y="135397"/>
                  </a:lnTo>
                  <a:lnTo>
                    <a:pt x="27848" y="136699"/>
                  </a:lnTo>
                  <a:lnTo>
                    <a:pt x="24450" y="137810"/>
                  </a:lnTo>
                  <a:lnTo>
                    <a:pt x="20989" y="138763"/>
                  </a:lnTo>
                  <a:lnTo>
                    <a:pt x="17496" y="139557"/>
                  </a:lnTo>
                  <a:lnTo>
                    <a:pt x="13972" y="140223"/>
                  </a:lnTo>
                  <a:lnTo>
                    <a:pt x="10383" y="140668"/>
                  </a:lnTo>
                  <a:lnTo>
                    <a:pt x="6764" y="140986"/>
                  </a:lnTo>
                  <a:lnTo>
                    <a:pt x="4954" y="141081"/>
                  </a:lnTo>
                  <a:lnTo>
                    <a:pt x="0" y="141081"/>
                  </a:lnTo>
                  <a:lnTo>
                    <a:pt x="0" y="151242"/>
                  </a:lnTo>
                  <a:lnTo>
                    <a:pt x="5208" y="151242"/>
                  </a:lnTo>
                  <a:lnTo>
                    <a:pt x="7272" y="151147"/>
                  </a:lnTo>
                  <a:lnTo>
                    <a:pt x="11400" y="150797"/>
                  </a:lnTo>
                  <a:lnTo>
                    <a:pt x="15464" y="150258"/>
                  </a:lnTo>
                  <a:lnTo>
                    <a:pt x="19497" y="149527"/>
                  </a:lnTo>
                  <a:lnTo>
                    <a:pt x="23498" y="148638"/>
                  </a:lnTo>
                  <a:lnTo>
                    <a:pt x="27403" y="147559"/>
                  </a:lnTo>
                  <a:lnTo>
                    <a:pt x="31277" y="146288"/>
                  </a:lnTo>
                  <a:lnTo>
                    <a:pt x="35056" y="144828"/>
                  </a:lnTo>
                  <a:lnTo>
                    <a:pt x="38803" y="143208"/>
                  </a:lnTo>
                  <a:lnTo>
                    <a:pt x="42423" y="141398"/>
                  </a:lnTo>
                  <a:lnTo>
                    <a:pt x="45979" y="139461"/>
                  </a:lnTo>
                  <a:lnTo>
                    <a:pt x="49440" y="137302"/>
                  </a:lnTo>
                  <a:lnTo>
                    <a:pt x="52838" y="135016"/>
                  </a:lnTo>
                  <a:lnTo>
                    <a:pt x="56108" y="132571"/>
                  </a:lnTo>
                  <a:lnTo>
                    <a:pt x="59252" y="129935"/>
                  </a:lnTo>
                  <a:lnTo>
                    <a:pt x="62300" y="127173"/>
                  </a:lnTo>
                  <a:lnTo>
                    <a:pt x="63793" y="125712"/>
                  </a:lnTo>
                  <a:lnTo>
                    <a:pt x="65317" y="124156"/>
                  </a:lnTo>
                  <a:lnTo>
                    <a:pt x="68238" y="120917"/>
                  </a:lnTo>
                  <a:lnTo>
                    <a:pt x="71001" y="117551"/>
                  </a:lnTo>
                  <a:lnTo>
                    <a:pt x="73573" y="114122"/>
                  </a:lnTo>
                  <a:lnTo>
                    <a:pt x="75954" y="110534"/>
                  </a:lnTo>
                  <a:lnTo>
                    <a:pt x="78145" y="106882"/>
                  </a:lnTo>
                  <a:lnTo>
                    <a:pt x="80146" y="103104"/>
                  </a:lnTo>
                  <a:lnTo>
                    <a:pt x="81988" y="99261"/>
                  </a:lnTo>
                  <a:lnTo>
                    <a:pt x="83607" y="95324"/>
                  </a:lnTo>
                  <a:lnTo>
                    <a:pt x="85036" y="91291"/>
                  </a:lnTo>
                  <a:lnTo>
                    <a:pt x="86274" y="87227"/>
                  </a:lnTo>
                  <a:lnTo>
                    <a:pt x="87322" y="83067"/>
                  </a:lnTo>
                  <a:lnTo>
                    <a:pt x="88148" y="78844"/>
                  </a:lnTo>
                  <a:lnTo>
                    <a:pt x="88783" y="74589"/>
                  </a:lnTo>
                  <a:lnTo>
                    <a:pt x="89196" y="70271"/>
                  </a:lnTo>
                  <a:lnTo>
                    <a:pt x="89418" y="65889"/>
                  </a:lnTo>
                  <a:lnTo>
                    <a:pt x="89418" y="63698"/>
                  </a:lnTo>
                  <a:lnTo>
                    <a:pt x="89418" y="61507"/>
                  </a:lnTo>
                  <a:lnTo>
                    <a:pt x="89196" y="57156"/>
                  </a:lnTo>
                  <a:lnTo>
                    <a:pt x="88783" y="52838"/>
                  </a:lnTo>
                  <a:lnTo>
                    <a:pt x="88148" y="48551"/>
                  </a:lnTo>
                  <a:lnTo>
                    <a:pt x="87322" y="44360"/>
                  </a:lnTo>
                  <a:lnTo>
                    <a:pt x="86274" y="40200"/>
                  </a:lnTo>
                  <a:lnTo>
                    <a:pt x="85036" y="36104"/>
                  </a:lnTo>
                  <a:lnTo>
                    <a:pt x="83607" y="32103"/>
                  </a:lnTo>
                  <a:lnTo>
                    <a:pt x="81988" y="28165"/>
                  </a:lnTo>
                  <a:lnTo>
                    <a:pt x="80146" y="24291"/>
                  </a:lnTo>
                  <a:lnTo>
                    <a:pt x="78145" y="20545"/>
                  </a:lnTo>
                  <a:lnTo>
                    <a:pt x="75954" y="16861"/>
                  </a:lnTo>
                  <a:lnTo>
                    <a:pt x="73573" y="13305"/>
                  </a:lnTo>
                  <a:lnTo>
                    <a:pt x="71001" y="9844"/>
                  </a:lnTo>
                  <a:lnTo>
                    <a:pt x="68238" y="6509"/>
                  </a:lnTo>
                  <a:lnTo>
                    <a:pt x="65317" y="3271"/>
                  </a:lnTo>
                  <a:lnTo>
                    <a:pt x="63793" y="1715"/>
                  </a:lnTo>
                  <a:lnTo>
                    <a:pt x="62904" y="826"/>
                  </a:lnTo>
                  <a:lnTo>
                    <a:pt x="61983" y="0"/>
                  </a:lnTo>
                  <a:close/>
                </a:path>
              </a:pathLst>
            </a:custGeom>
            <a:solidFill>
              <a:srgbClr val="F578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 name="Google Shape;55;p4"/>
          <p:cNvSpPr txBox="1"/>
          <p:nvPr>
            <p:ph type="title"/>
          </p:nvPr>
        </p:nvSpPr>
        <p:spPr>
          <a:xfrm>
            <a:off x="3635225" y="2150850"/>
            <a:ext cx="5238900" cy="841800"/>
          </a:xfrm>
          <a:prstGeom prst="rect">
            <a:avLst/>
          </a:prstGeom>
        </p:spPr>
        <p:txBody>
          <a:bodyPr anchorCtr="0" anchor="ctr" bIns="0" lIns="0" spcFirstLastPara="1" rIns="0" wrap="square" tIns="0">
            <a:noAutofit/>
          </a:bodyPr>
          <a:lstStyle>
            <a:lvl1pPr lvl="0">
              <a:spcBef>
                <a:spcPts val="0"/>
              </a:spcBef>
              <a:spcAft>
                <a:spcPts val="0"/>
              </a:spcAft>
              <a:buSzPts val="2000"/>
              <a:buFont typeface="M PLUS 1p Medium"/>
              <a:buNone/>
              <a:defRPr>
                <a:latin typeface="M PLUS 1p Medium"/>
                <a:ea typeface="M PLUS 1p Medium"/>
                <a:cs typeface="M PLUS 1p Medium"/>
                <a:sym typeface="M PLUS 1p Medium"/>
              </a:defRPr>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56" name="Google Shape;56;p4"/>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lvl1pPr lvl="0" rtl="0">
              <a:lnSpc>
                <a:spcPct val="100000"/>
              </a:lnSpc>
              <a:buNone/>
              <a:defRPr>
                <a:latin typeface="Helvetica Neue"/>
                <a:ea typeface="Helvetica Neue"/>
                <a:cs typeface="Helvetica Neue"/>
                <a:sym typeface="Helvetica Neue"/>
              </a:defRPr>
            </a:lvl1pPr>
            <a:lvl2pPr lvl="1" rtl="0">
              <a:lnSpc>
                <a:spcPct val="100000"/>
              </a:lnSpc>
              <a:buNone/>
              <a:defRPr>
                <a:latin typeface="Helvetica Neue"/>
                <a:ea typeface="Helvetica Neue"/>
                <a:cs typeface="Helvetica Neue"/>
                <a:sym typeface="Helvetica Neue"/>
              </a:defRPr>
            </a:lvl2pPr>
            <a:lvl3pPr lvl="2" rtl="0">
              <a:lnSpc>
                <a:spcPct val="100000"/>
              </a:lnSpc>
              <a:buNone/>
              <a:defRPr>
                <a:latin typeface="Helvetica Neue"/>
                <a:ea typeface="Helvetica Neue"/>
                <a:cs typeface="Helvetica Neue"/>
                <a:sym typeface="Helvetica Neue"/>
              </a:defRPr>
            </a:lvl3pPr>
            <a:lvl4pPr lvl="3" rtl="0">
              <a:lnSpc>
                <a:spcPct val="100000"/>
              </a:lnSpc>
              <a:buNone/>
              <a:defRPr>
                <a:latin typeface="Helvetica Neue"/>
                <a:ea typeface="Helvetica Neue"/>
                <a:cs typeface="Helvetica Neue"/>
                <a:sym typeface="Helvetica Neue"/>
              </a:defRPr>
            </a:lvl4pPr>
            <a:lvl5pPr lvl="4" rtl="0">
              <a:lnSpc>
                <a:spcPct val="100000"/>
              </a:lnSpc>
              <a:buNone/>
              <a:defRPr>
                <a:latin typeface="Helvetica Neue"/>
                <a:ea typeface="Helvetica Neue"/>
                <a:cs typeface="Helvetica Neue"/>
                <a:sym typeface="Helvetica Neue"/>
              </a:defRPr>
            </a:lvl5pPr>
            <a:lvl6pPr lvl="5" rtl="0">
              <a:lnSpc>
                <a:spcPct val="100000"/>
              </a:lnSpc>
              <a:buNone/>
              <a:defRPr>
                <a:latin typeface="Helvetica Neue"/>
                <a:ea typeface="Helvetica Neue"/>
                <a:cs typeface="Helvetica Neue"/>
                <a:sym typeface="Helvetica Neue"/>
              </a:defRPr>
            </a:lvl6pPr>
            <a:lvl7pPr lvl="6" rtl="0">
              <a:lnSpc>
                <a:spcPct val="100000"/>
              </a:lnSpc>
              <a:buNone/>
              <a:defRPr>
                <a:latin typeface="Helvetica Neue"/>
                <a:ea typeface="Helvetica Neue"/>
                <a:cs typeface="Helvetica Neue"/>
                <a:sym typeface="Helvetica Neue"/>
              </a:defRPr>
            </a:lvl7pPr>
            <a:lvl8pPr lvl="7" rtl="0">
              <a:lnSpc>
                <a:spcPct val="100000"/>
              </a:lnSpc>
              <a:buNone/>
              <a:defRPr>
                <a:latin typeface="Helvetica Neue"/>
                <a:ea typeface="Helvetica Neue"/>
                <a:cs typeface="Helvetica Neue"/>
                <a:sym typeface="Helvetica Neue"/>
              </a:defRPr>
            </a:lvl8pPr>
            <a:lvl9pPr lvl="8" rtl="0">
              <a:lnSpc>
                <a:spcPct val="100000"/>
              </a:lnSpc>
              <a:buNone/>
              <a:defRPr>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本文2 列（グレイ）" type="twoColTx">
  <p:cSld name="TITLE_AND_TWO_COLUMNS">
    <p:bg>
      <p:bgPr>
        <a:solidFill>
          <a:srgbClr val="F5F5F5"/>
        </a:solidFill>
      </p:bgPr>
    </p:bg>
    <p:spTree>
      <p:nvGrpSpPr>
        <p:cNvPr id="57" name="Shape 57"/>
        <p:cNvGrpSpPr/>
        <p:nvPr/>
      </p:nvGrpSpPr>
      <p:grpSpPr>
        <a:xfrm>
          <a:off x="0" y="0"/>
          <a:ext cx="0" cy="0"/>
          <a:chOff x="0" y="0"/>
          <a:chExt cx="0" cy="0"/>
        </a:xfrm>
      </p:grpSpPr>
      <p:sp>
        <p:nvSpPr>
          <p:cNvPr id="58" name="Google Shape;58;p5"/>
          <p:cNvSpPr/>
          <p:nvPr/>
        </p:nvSpPr>
        <p:spPr>
          <a:xfrm>
            <a:off x="4696200" y="770400"/>
            <a:ext cx="4177800" cy="3949200"/>
          </a:xfrm>
          <a:prstGeom prst="roundRect">
            <a:avLst>
              <a:gd fmla="val 3086"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70000" y="770400"/>
            <a:ext cx="4177800" cy="3949200"/>
          </a:xfrm>
          <a:prstGeom prst="roundRect">
            <a:avLst>
              <a:gd fmla="val 3086"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270000" y="168300"/>
            <a:ext cx="8604000" cy="432000"/>
          </a:xfrm>
          <a:prstGeom prst="rect">
            <a:avLst/>
          </a:prstGeom>
        </p:spPr>
        <p:txBody>
          <a:bodyPr anchorCtr="0" anchor="ctr" bIns="0" lIns="0" spcFirstLastPara="1" rIns="0" wrap="square" tIns="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61" name="Google Shape;61;p5"/>
          <p:cNvSpPr txBox="1"/>
          <p:nvPr>
            <p:ph idx="1" type="body"/>
          </p:nvPr>
        </p:nvSpPr>
        <p:spPr>
          <a:xfrm>
            <a:off x="270000" y="770400"/>
            <a:ext cx="4177800" cy="3949200"/>
          </a:xfrm>
          <a:prstGeom prst="rect">
            <a:avLst/>
          </a:prstGeom>
        </p:spPr>
        <p:txBody>
          <a:bodyPr anchorCtr="0" anchor="t" bIns="180000" lIns="91425" spcFirstLastPara="1" rIns="91425" wrap="square" tIns="180000">
            <a:normAutofit/>
          </a:bodyPr>
          <a:lstStyle>
            <a:lvl1pPr indent="-304800" lvl="0" marL="457200">
              <a:lnSpc>
                <a:spcPct val="150000"/>
              </a:lnSpc>
              <a:spcBef>
                <a:spcPts val="0"/>
              </a:spcBef>
              <a:spcAft>
                <a:spcPts val="0"/>
              </a:spcAft>
              <a:buSzPts val="1200"/>
              <a:buChar char="●"/>
              <a:defRPr/>
            </a:lvl1pPr>
            <a:lvl2pPr indent="-304800" lvl="1" marL="914400">
              <a:lnSpc>
                <a:spcPct val="150000"/>
              </a:lnSpc>
              <a:spcBef>
                <a:spcPts val="0"/>
              </a:spcBef>
              <a:spcAft>
                <a:spcPts val="0"/>
              </a:spcAft>
              <a:buSzPts val="1200"/>
              <a:buChar char="○"/>
              <a:defRPr/>
            </a:lvl2pPr>
            <a:lvl3pPr indent="-304800" lvl="2" marL="1371600">
              <a:lnSpc>
                <a:spcPct val="150000"/>
              </a:lnSpc>
              <a:spcBef>
                <a:spcPts val="0"/>
              </a:spcBef>
              <a:spcAft>
                <a:spcPts val="0"/>
              </a:spcAft>
              <a:buSzPts val="1200"/>
              <a:buChar char="■"/>
              <a:defRPr/>
            </a:lvl3pPr>
            <a:lvl4pPr indent="-304800" lvl="3" marL="1828800">
              <a:lnSpc>
                <a:spcPct val="150000"/>
              </a:lnSpc>
              <a:spcBef>
                <a:spcPts val="0"/>
              </a:spcBef>
              <a:spcAft>
                <a:spcPts val="0"/>
              </a:spcAft>
              <a:buSzPts val="1200"/>
              <a:buChar char="●"/>
              <a:defRPr/>
            </a:lvl4pPr>
            <a:lvl5pPr indent="-304800" lvl="4" marL="2286000">
              <a:lnSpc>
                <a:spcPct val="150000"/>
              </a:lnSpc>
              <a:spcBef>
                <a:spcPts val="0"/>
              </a:spcBef>
              <a:spcAft>
                <a:spcPts val="0"/>
              </a:spcAft>
              <a:buSzPts val="1200"/>
              <a:buChar char="○"/>
              <a:defRPr/>
            </a:lvl5pPr>
            <a:lvl6pPr indent="-304800" lvl="5" marL="2743200">
              <a:lnSpc>
                <a:spcPct val="150000"/>
              </a:lnSpc>
              <a:spcBef>
                <a:spcPts val="0"/>
              </a:spcBef>
              <a:spcAft>
                <a:spcPts val="0"/>
              </a:spcAft>
              <a:buSzPts val="1200"/>
              <a:buChar char="■"/>
              <a:defRPr/>
            </a:lvl6pPr>
            <a:lvl7pPr indent="-304800" lvl="6" marL="3200400">
              <a:lnSpc>
                <a:spcPct val="150000"/>
              </a:lnSpc>
              <a:spcBef>
                <a:spcPts val="0"/>
              </a:spcBef>
              <a:spcAft>
                <a:spcPts val="0"/>
              </a:spcAft>
              <a:buSzPts val="1200"/>
              <a:buChar char="●"/>
              <a:defRPr/>
            </a:lvl7pPr>
            <a:lvl8pPr indent="-304800" lvl="7" marL="3657600">
              <a:lnSpc>
                <a:spcPct val="150000"/>
              </a:lnSpc>
              <a:spcBef>
                <a:spcPts val="0"/>
              </a:spcBef>
              <a:spcAft>
                <a:spcPts val="0"/>
              </a:spcAft>
              <a:buSzPts val="1200"/>
              <a:buChar char="○"/>
              <a:defRPr/>
            </a:lvl8pPr>
            <a:lvl9pPr indent="-304800" lvl="8" marL="4114800">
              <a:lnSpc>
                <a:spcPct val="150000"/>
              </a:lnSpc>
              <a:spcBef>
                <a:spcPts val="0"/>
              </a:spcBef>
              <a:spcAft>
                <a:spcPts val="0"/>
              </a:spcAft>
              <a:buSzPts val="1200"/>
              <a:buChar char="■"/>
              <a:defRPr/>
            </a:lvl9pPr>
          </a:lstStyle>
          <a:p/>
        </p:txBody>
      </p:sp>
      <p:sp>
        <p:nvSpPr>
          <p:cNvPr id="62" name="Google Shape;62;p5"/>
          <p:cNvSpPr txBox="1"/>
          <p:nvPr>
            <p:ph idx="12" type="sldNum"/>
          </p:nvPr>
        </p:nvSpPr>
        <p:spPr>
          <a:xfrm>
            <a:off x="8325300" y="4862998"/>
            <a:ext cx="548700" cy="137400"/>
          </a:xfrm>
          <a:prstGeom prst="rect">
            <a:avLst/>
          </a:prstGeom>
        </p:spPr>
        <p:txBody>
          <a:bodyPr anchorCtr="0" anchor="ctr" bIns="0" lIns="0" spcFirstLastPara="1" rIns="0" wrap="square" tIns="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
        <p:nvSpPr>
          <p:cNvPr id="63" name="Google Shape;63;p5"/>
          <p:cNvSpPr/>
          <p:nvPr/>
        </p:nvSpPr>
        <p:spPr>
          <a:xfrm>
            <a:off x="0" y="168300"/>
            <a:ext cx="72000" cy="432000"/>
          </a:xfrm>
          <a:prstGeom prst="rect">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5"/>
          <p:cNvSpPr txBox="1"/>
          <p:nvPr>
            <p:ph idx="2" type="body"/>
          </p:nvPr>
        </p:nvSpPr>
        <p:spPr>
          <a:xfrm>
            <a:off x="4696200" y="770400"/>
            <a:ext cx="4177800" cy="3949200"/>
          </a:xfrm>
          <a:prstGeom prst="rect">
            <a:avLst/>
          </a:prstGeom>
        </p:spPr>
        <p:txBody>
          <a:bodyPr anchorCtr="0" anchor="t" bIns="180000" lIns="91425" spcFirstLastPara="1" rIns="91425" wrap="square" tIns="180000">
            <a:norm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 name="Shape 65"/>
        <p:cNvGrpSpPr/>
        <p:nvPr/>
      </p:nvGrpSpPr>
      <p:grpSpPr>
        <a:xfrm>
          <a:off x="0" y="0"/>
          <a:ext cx="0" cy="0"/>
          <a:chOff x="0" y="0"/>
          <a:chExt cx="0" cy="0"/>
        </a:xfrm>
      </p:grpSpPr>
      <p:sp>
        <p:nvSpPr>
          <p:cNvPr id="66" name="Google Shape;66;p6"/>
          <p:cNvSpPr txBox="1"/>
          <p:nvPr>
            <p:ph type="title"/>
          </p:nvPr>
        </p:nvSpPr>
        <p:spPr>
          <a:xfrm>
            <a:off x="270000" y="214683"/>
            <a:ext cx="8520600" cy="293400"/>
          </a:xfrm>
          <a:prstGeom prst="rect">
            <a:avLst/>
          </a:prstGeom>
        </p:spPr>
        <p:txBody>
          <a:bodyPr anchorCtr="0" anchor="t" bIns="0" lIns="0" spcFirstLastPara="1" rIns="0" wrap="square" tIns="0">
            <a:spAutoFit/>
          </a:bodyPr>
          <a:lstStyle>
            <a:lvl1pPr lvl="0">
              <a:spcBef>
                <a:spcPts val="0"/>
              </a:spcBef>
              <a:spcAft>
                <a:spcPts val="0"/>
              </a:spcAft>
              <a:buSzPts val="2000"/>
              <a:buFont typeface="M PLUS 1p Medium"/>
              <a:buNone/>
              <a:defRPr sz="2000">
                <a:latin typeface="M PLUS 1p Medium"/>
                <a:ea typeface="M PLUS 1p Medium"/>
                <a:cs typeface="M PLUS 1p Medium"/>
                <a:sym typeface="M PLUS 1p Medium"/>
              </a:defRPr>
            </a:lvl1pPr>
            <a:lvl2pPr lvl="1">
              <a:spcBef>
                <a:spcPts val="0"/>
              </a:spcBef>
              <a:spcAft>
                <a:spcPts val="0"/>
              </a:spcAft>
              <a:buSzPts val="2000"/>
              <a:buFont typeface="M PLUS 1p Medium"/>
              <a:buNone/>
              <a:defRPr sz="2000">
                <a:latin typeface="M PLUS 1p Medium"/>
                <a:ea typeface="M PLUS 1p Medium"/>
                <a:cs typeface="M PLUS 1p Medium"/>
                <a:sym typeface="M PLUS 1p Medium"/>
              </a:defRPr>
            </a:lvl2pPr>
            <a:lvl3pPr lvl="2">
              <a:spcBef>
                <a:spcPts val="0"/>
              </a:spcBef>
              <a:spcAft>
                <a:spcPts val="0"/>
              </a:spcAft>
              <a:buSzPts val="2000"/>
              <a:buFont typeface="M PLUS 1p Medium"/>
              <a:buNone/>
              <a:defRPr sz="2000">
                <a:latin typeface="M PLUS 1p Medium"/>
                <a:ea typeface="M PLUS 1p Medium"/>
                <a:cs typeface="M PLUS 1p Medium"/>
                <a:sym typeface="M PLUS 1p Medium"/>
              </a:defRPr>
            </a:lvl3pPr>
            <a:lvl4pPr lvl="3">
              <a:spcBef>
                <a:spcPts val="0"/>
              </a:spcBef>
              <a:spcAft>
                <a:spcPts val="0"/>
              </a:spcAft>
              <a:buSzPts val="2000"/>
              <a:buFont typeface="M PLUS 1p Medium"/>
              <a:buNone/>
              <a:defRPr sz="2000">
                <a:latin typeface="M PLUS 1p Medium"/>
                <a:ea typeface="M PLUS 1p Medium"/>
                <a:cs typeface="M PLUS 1p Medium"/>
                <a:sym typeface="M PLUS 1p Medium"/>
              </a:defRPr>
            </a:lvl4pPr>
            <a:lvl5pPr lvl="4">
              <a:spcBef>
                <a:spcPts val="0"/>
              </a:spcBef>
              <a:spcAft>
                <a:spcPts val="0"/>
              </a:spcAft>
              <a:buSzPts val="2000"/>
              <a:buFont typeface="M PLUS 1p Medium"/>
              <a:buNone/>
              <a:defRPr sz="2000">
                <a:latin typeface="M PLUS 1p Medium"/>
                <a:ea typeface="M PLUS 1p Medium"/>
                <a:cs typeface="M PLUS 1p Medium"/>
                <a:sym typeface="M PLUS 1p Medium"/>
              </a:defRPr>
            </a:lvl5pPr>
            <a:lvl6pPr lvl="5">
              <a:spcBef>
                <a:spcPts val="0"/>
              </a:spcBef>
              <a:spcAft>
                <a:spcPts val="0"/>
              </a:spcAft>
              <a:buSzPts val="2000"/>
              <a:buFont typeface="M PLUS 1p Medium"/>
              <a:buNone/>
              <a:defRPr sz="2000">
                <a:latin typeface="M PLUS 1p Medium"/>
                <a:ea typeface="M PLUS 1p Medium"/>
                <a:cs typeface="M PLUS 1p Medium"/>
                <a:sym typeface="M PLUS 1p Medium"/>
              </a:defRPr>
            </a:lvl6pPr>
            <a:lvl7pPr lvl="6">
              <a:spcBef>
                <a:spcPts val="0"/>
              </a:spcBef>
              <a:spcAft>
                <a:spcPts val="0"/>
              </a:spcAft>
              <a:buSzPts val="2000"/>
              <a:buFont typeface="M PLUS 1p Medium"/>
              <a:buNone/>
              <a:defRPr sz="2000">
                <a:latin typeface="M PLUS 1p Medium"/>
                <a:ea typeface="M PLUS 1p Medium"/>
                <a:cs typeface="M PLUS 1p Medium"/>
                <a:sym typeface="M PLUS 1p Medium"/>
              </a:defRPr>
            </a:lvl7pPr>
            <a:lvl8pPr lvl="7">
              <a:spcBef>
                <a:spcPts val="0"/>
              </a:spcBef>
              <a:spcAft>
                <a:spcPts val="0"/>
              </a:spcAft>
              <a:buSzPts val="2000"/>
              <a:buFont typeface="M PLUS 1p Medium"/>
              <a:buNone/>
              <a:defRPr sz="2000">
                <a:latin typeface="M PLUS 1p Medium"/>
                <a:ea typeface="M PLUS 1p Medium"/>
                <a:cs typeface="M PLUS 1p Medium"/>
                <a:sym typeface="M PLUS 1p Medium"/>
              </a:defRPr>
            </a:lvl8pPr>
            <a:lvl9pPr lvl="8">
              <a:spcBef>
                <a:spcPts val="0"/>
              </a:spcBef>
              <a:spcAft>
                <a:spcPts val="0"/>
              </a:spcAft>
              <a:buSzPts val="2000"/>
              <a:buFont typeface="M PLUS 1p Medium"/>
              <a:buNone/>
              <a:defRPr sz="2000">
                <a:latin typeface="M PLUS 1p Medium"/>
                <a:ea typeface="M PLUS 1p Medium"/>
                <a:cs typeface="M PLUS 1p Medium"/>
                <a:sym typeface="M PLUS 1p Medium"/>
              </a:defRPr>
            </a:lvl9pPr>
          </a:lstStyle>
          <a:p/>
        </p:txBody>
      </p:sp>
      <p:sp>
        <p:nvSpPr>
          <p:cNvPr id="67" name="Google Shape;67;p6"/>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lvl1pPr lvl="0">
              <a:lnSpc>
                <a:spcPct val="100000"/>
              </a:lnSpc>
              <a:buNone/>
              <a:defRPr>
                <a:latin typeface="Helvetica Neue"/>
                <a:ea typeface="Helvetica Neue"/>
                <a:cs typeface="Helvetica Neue"/>
                <a:sym typeface="Helvetica Neue"/>
              </a:defRPr>
            </a:lvl1pPr>
            <a:lvl2pPr lvl="1">
              <a:lnSpc>
                <a:spcPct val="100000"/>
              </a:lnSpc>
              <a:buNone/>
              <a:defRPr>
                <a:latin typeface="Helvetica Neue"/>
                <a:ea typeface="Helvetica Neue"/>
                <a:cs typeface="Helvetica Neue"/>
                <a:sym typeface="Helvetica Neue"/>
              </a:defRPr>
            </a:lvl2pPr>
            <a:lvl3pPr lvl="2">
              <a:lnSpc>
                <a:spcPct val="100000"/>
              </a:lnSpc>
              <a:buNone/>
              <a:defRPr>
                <a:latin typeface="Helvetica Neue"/>
                <a:ea typeface="Helvetica Neue"/>
                <a:cs typeface="Helvetica Neue"/>
                <a:sym typeface="Helvetica Neue"/>
              </a:defRPr>
            </a:lvl3pPr>
            <a:lvl4pPr lvl="3">
              <a:lnSpc>
                <a:spcPct val="100000"/>
              </a:lnSpc>
              <a:buNone/>
              <a:defRPr>
                <a:latin typeface="Helvetica Neue"/>
                <a:ea typeface="Helvetica Neue"/>
                <a:cs typeface="Helvetica Neue"/>
                <a:sym typeface="Helvetica Neue"/>
              </a:defRPr>
            </a:lvl4pPr>
            <a:lvl5pPr lvl="4">
              <a:lnSpc>
                <a:spcPct val="100000"/>
              </a:lnSpc>
              <a:buNone/>
              <a:defRPr>
                <a:latin typeface="Helvetica Neue"/>
                <a:ea typeface="Helvetica Neue"/>
                <a:cs typeface="Helvetica Neue"/>
                <a:sym typeface="Helvetica Neue"/>
              </a:defRPr>
            </a:lvl5pPr>
            <a:lvl6pPr lvl="5">
              <a:lnSpc>
                <a:spcPct val="100000"/>
              </a:lnSpc>
              <a:buNone/>
              <a:defRPr>
                <a:latin typeface="Helvetica Neue"/>
                <a:ea typeface="Helvetica Neue"/>
                <a:cs typeface="Helvetica Neue"/>
                <a:sym typeface="Helvetica Neue"/>
              </a:defRPr>
            </a:lvl6pPr>
            <a:lvl7pPr lvl="6">
              <a:lnSpc>
                <a:spcPct val="100000"/>
              </a:lnSpc>
              <a:buNone/>
              <a:defRPr>
                <a:latin typeface="Helvetica Neue"/>
                <a:ea typeface="Helvetica Neue"/>
                <a:cs typeface="Helvetica Neue"/>
                <a:sym typeface="Helvetica Neue"/>
              </a:defRPr>
            </a:lvl7pPr>
            <a:lvl8pPr lvl="7">
              <a:lnSpc>
                <a:spcPct val="100000"/>
              </a:lnSpc>
              <a:buNone/>
              <a:defRPr>
                <a:latin typeface="Helvetica Neue"/>
                <a:ea typeface="Helvetica Neue"/>
                <a:cs typeface="Helvetica Neue"/>
                <a:sym typeface="Helvetica Neue"/>
              </a:defRPr>
            </a:lvl8pPr>
            <a:lvl9pPr lvl="8">
              <a:lnSpc>
                <a:spcPct val="100000"/>
              </a:lnSpc>
              <a:buNone/>
              <a:defRPr>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ja"/>
              <a:t>‹#›</a:t>
            </a:fld>
            <a:endParaRPr/>
          </a:p>
        </p:txBody>
      </p:sp>
      <p:sp>
        <p:nvSpPr>
          <p:cNvPr id="68" name="Google Shape;68;p6"/>
          <p:cNvSpPr/>
          <p:nvPr/>
        </p:nvSpPr>
        <p:spPr>
          <a:xfrm>
            <a:off x="0" y="168300"/>
            <a:ext cx="72000" cy="432000"/>
          </a:xfrm>
          <a:prstGeom prst="rect">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本文">
  <p:cSld name="TITLE_ONLY_2">
    <p:spTree>
      <p:nvGrpSpPr>
        <p:cNvPr id="69" name="Shape 69"/>
        <p:cNvGrpSpPr/>
        <p:nvPr/>
      </p:nvGrpSpPr>
      <p:grpSpPr>
        <a:xfrm>
          <a:off x="0" y="0"/>
          <a:ext cx="0" cy="0"/>
          <a:chOff x="0" y="0"/>
          <a:chExt cx="0" cy="0"/>
        </a:xfrm>
      </p:grpSpPr>
      <p:sp>
        <p:nvSpPr>
          <p:cNvPr id="70" name="Google Shape;70;p7"/>
          <p:cNvSpPr txBox="1"/>
          <p:nvPr>
            <p:ph type="title"/>
          </p:nvPr>
        </p:nvSpPr>
        <p:spPr>
          <a:xfrm>
            <a:off x="270000" y="214683"/>
            <a:ext cx="8520600" cy="293400"/>
          </a:xfrm>
          <a:prstGeom prst="rect">
            <a:avLst/>
          </a:prstGeom>
        </p:spPr>
        <p:txBody>
          <a:bodyPr anchorCtr="0" anchor="t" bIns="0" lIns="0" spcFirstLastPara="1" rIns="0" wrap="square" tIns="0">
            <a:spAutoFit/>
          </a:bodyPr>
          <a:lstStyle>
            <a:lvl1pPr lvl="0" rtl="0">
              <a:spcBef>
                <a:spcPts val="0"/>
              </a:spcBef>
              <a:spcAft>
                <a:spcPts val="0"/>
              </a:spcAft>
              <a:buSzPts val="2000"/>
              <a:buFont typeface="M PLUS 1p Medium"/>
              <a:buNone/>
              <a:defRPr sz="2000">
                <a:latin typeface="M PLUS 1p Medium"/>
                <a:ea typeface="M PLUS 1p Medium"/>
                <a:cs typeface="M PLUS 1p Medium"/>
                <a:sym typeface="M PLUS 1p Medium"/>
              </a:defRPr>
            </a:lvl1pPr>
            <a:lvl2pPr lvl="1" rtl="0">
              <a:spcBef>
                <a:spcPts val="0"/>
              </a:spcBef>
              <a:spcAft>
                <a:spcPts val="0"/>
              </a:spcAft>
              <a:buSzPts val="2000"/>
              <a:buFont typeface="M PLUS 1p Medium"/>
              <a:buNone/>
              <a:defRPr sz="2000">
                <a:latin typeface="M PLUS 1p Medium"/>
                <a:ea typeface="M PLUS 1p Medium"/>
                <a:cs typeface="M PLUS 1p Medium"/>
                <a:sym typeface="M PLUS 1p Medium"/>
              </a:defRPr>
            </a:lvl2pPr>
            <a:lvl3pPr lvl="2" rtl="0">
              <a:spcBef>
                <a:spcPts val="0"/>
              </a:spcBef>
              <a:spcAft>
                <a:spcPts val="0"/>
              </a:spcAft>
              <a:buSzPts val="2000"/>
              <a:buFont typeface="M PLUS 1p Medium"/>
              <a:buNone/>
              <a:defRPr sz="2000">
                <a:latin typeface="M PLUS 1p Medium"/>
                <a:ea typeface="M PLUS 1p Medium"/>
                <a:cs typeface="M PLUS 1p Medium"/>
                <a:sym typeface="M PLUS 1p Medium"/>
              </a:defRPr>
            </a:lvl3pPr>
            <a:lvl4pPr lvl="3" rtl="0">
              <a:spcBef>
                <a:spcPts val="0"/>
              </a:spcBef>
              <a:spcAft>
                <a:spcPts val="0"/>
              </a:spcAft>
              <a:buSzPts val="2000"/>
              <a:buFont typeface="M PLUS 1p Medium"/>
              <a:buNone/>
              <a:defRPr sz="2000">
                <a:latin typeface="M PLUS 1p Medium"/>
                <a:ea typeface="M PLUS 1p Medium"/>
                <a:cs typeface="M PLUS 1p Medium"/>
                <a:sym typeface="M PLUS 1p Medium"/>
              </a:defRPr>
            </a:lvl4pPr>
            <a:lvl5pPr lvl="4" rtl="0">
              <a:spcBef>
                <a:spcPts val="0"/>
              </a:spcBef>
              <a:spcAft>
                <a:spcPts val="0"/>
              </a:spcAft>
              <a:buSzPts val="2000"/>
              <a:buFont typeface="M PLUS 1p Medium"/>
              <a:buNone/>
              <a:defRPr sz="2000">
                <a:latin typeface="M PLUS 1p Medium"/>
                <a:ea typeface="M PLUS 1p Medium"/>
                <a:cs typeface="M PLUS 1p Medium"/>
                <a:sym typeface="M PLUS 1p Medium"/>
              </a:defRPr>
            </a:lvl5pPr>
            <a:lvl6pPr lvl="5" rtl="0">
              <a:spcBef>
                <a:spcPts val="0"/>
              </a:spcBef>
              <a:spcAft>
                <a:spcPts val="0"/>
              </a:spcAft>
              <a:buSzPts val="2000"/>
              <a:buFont typeface="M PLUS 1p Medium"/>
              <a:buNone/>
              <a:defRPr sz="2000">
                <a:latin typeface="M PLUS 1p Medium"/>
                <a:ea typeface="M PLUS 1p Medium"/>
                <a:cs typeface="M PLUS 1p Medium"/>
                <a:sym typeface="M PLUS 1p Medium"/>
              </a:defRPr>
            </a:lvl6pPr>
            <a:lvl7pPr lvl="6" rtl="0">
              <a:spcBef>
                <a:spcPts val="0"/>
              </a:spcBef>
              <a:spcAft>
                <a:spcPts val="0"/>
              </a:spcAft>
              <a:buSzPts val="2000"/>
              <a:buFont typeface="M PLUS 1p Medium"/>
              <a:buNone/>
              <a:defRPr sz="2000">
                <a:latin typeface="M PLUS 1p Medium"/>
                <a:ea typeface="M PLUS 1p Medium"/>
                <a:cs typeface="M PLUS 1p Medium"/>
                <a:sym typeface="M PLUS 1p Medium"/>
              </a:defRPr>
            </a:lvl7pPr>
            <a:lvl8pPr lvl="7" rtl="0">
              <a:spcBef>
                <a:spcPts val="0"/>
              </a:spcBef>
              <a:spcAft>
                <a:spcPts val="0"/>
              </a:spcAft>
              <a:buSzPts val="2000"/>
              <a:buFont typeface="M PLUS 1p Medium"/>
              <a:buNone/>
              <a:defRPr sz="2000">
                <a:latin typeface="M PLUS 1p Medium"/>
                <a:ea typeface="M PLUS 1p Medium"/>
                <a:cs typeface="M PLUS 1p Medium"/>
                <a:sym typeface="M PLUS 1p Medium"/>
              </a:defRPr>
            </a:lvl8pPr>
            <a:lvl9pPr lvl="8" rtl="0">
              <a:spcBef>
                <a:spcPts val="0"/>
              </a:spcBef>
              <a:spcAft>
                <a:spcPts val="0"/>
              </a:spcAft>
              <a:buSzPts val="2000"/>
              <a:buFont typeface="M PLUS 1p Medium"/>
              <a:buNone/>
              <a:defRPr sz="2000">
                <a:latin typeface="M PLUS 1p Medium"/>
                <a:ea typeface="M PLUS 1p Medium"/>
                <a:cs typeface="M PLUS 1p Medium"/>
                <a:sym typeface="M PLUS 1p Medium"/>
              </a:defRPr>
            </a:lvl9pPr>
          </a:lstStyle>
          <a:p/>
        </p:txBody>
      </p:sp>
      <p:sp>
        <p:nvSpPr>
          <p:cNvPr id="71" name="Google Shape;71;p7"/>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lvl1pPr lvl="0" rtl="0">
              <a:lnSpc>
                <a:spcPct val="100000"/>
              </a:lnSpc>
              <a:buNone/>
              <a:defRPr>
                <a:latin typeface="Helvetica Neue"/>
                <a:ea typeface="Helvetica Neue"/>
                <a:cs typeface="Helvetica Neue"/>
                <a:sym typeface="Helvetica Neue"/>
              </a:defRPr>
            </a:lvl1pPr>
            <a:lvl2pPr lvl="1" rtl="0">
              <a:lnSpc>
                <a:spcPct val="100000"/>
              </a:lnSpc>
              <a:buNone/>
              <a:defRPr>
                <a:latin typeface="Helvetica Neue"/>
                <a:ea typeface="Helvetica Neue"/>
                <a:cs typeface="Helvetica Neue"/>
                <a:sym typeface="Helvetica Neue"/>
              </a:defRPr>
            </a:lvl2pPr>
            <a:lvl3pPr lvl="2" rtl="0">
              <a:lnSpc>
                <a:spcPct val="100000"/>
              </a:lnSpc>
              <a:buNone/>
              <a:defRPr>
                <a:latin typeface="Helvetica Neue"/>
                <a:ea typeface="Helvetica Neue"/>
                <a:cs typeface="Helvetica Neue"/>
                <a:sym typeface="Helvetica Neue"/>
              </a:defRPr>
            </a:lvl3pPr>
            <a:lvl4pPr lvl="3" rtl="0">
              <a:lnSpc>
                <a:spcPct val="100000"/>
              </a:lnSpc>
              <a:buNone/>
              <a:defRPr>
                <a:latin typeface="Helvetica Neue"/>
                <a:ea typeface="Helvetica Neue"/>
                <a:cs typeface="Helvetica Neue"/>
                <a:sym typeface="Helvetica Neue"/>
              </a:defRPr>
            </a:lvl4pPr>
            <a:lvl5pPr lvl="4" rtl="0">
              <a:lnSpc>
                <a:spcPct val="100000"/>
              </a:lnSpc>
              <a:buNone/>
              <a:defRPr>
                <a:latin typeface="Helvetica Neue"/>
                <a:ea typeface="Helvetica Neue"/>
                <a:cs typeface="Helvetica Neue"/>
                <a:sym typeface="Helvetica Neue"/>
              </a:defRPr>
            </a:lvl5pPr>
            <a:lvl6pPr lvl="5" rtl="0">
              <a:lnSpc>
                <a:spcPct val="100000"/>
              </a:lnSpc>
              <a:buNone/>
              <a:defRPr>
                <a:latin typeface="Helvetica Neue"/>
                <a:ea typeface="Helvetica Neue"/>
                <a:cs typeface="Helvetica Neue"/>
                <a:sym typeface="Helvetica Neue"/>
              </a:defRPr>
            </a:lvl6pPr>
            <a:lvl7pPr lvl="6" rtl="0">
              <a:lnSpc>
                <a:spcPct val="100000"/>
              </a:lnSpc>
              <a:buNone/>
              <a:defRPr>
                <a:latin typeface="Helvetica Neue"/>
                <a:ea typeface="Helvetica Neue"/>
                <a:cs typeface="Helvetica Neue"/>
                <a:sym typeface="Helvetica Neue"/>
              </a:defRPr>
            </a:lvl7pPr>
            <a:lvl8pPr lvl="7" rtl="0">
              <a:lnSpc>
                <a:spcPct val="100000"/>
              </a:lnSpc>
              <a:buNone/>
              <a:defRPr>
                <a:latin typeface="Helvetica Neue"/>
                <a:ea typeface="Helvetica Neue"/>
                <a:cs typeface="Helvetica Neue"/>
                <a:sym typeface="Helvetica Neue"/>
              </a:defRPr>
            </a:lvl8pPr>
            <a:lvl9pPr lvl="8" rtl="0">
              <a:lnSpc>
                <a:spcPct val="100000"/>
              </a:lnSpc>
              <a:buNone/>
              <a:defRPr>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ja"/>
              <a:t>‹#›</a:t>
            </a:fld>
            <a:endParaRPr/>
          </a:p>
        </p:txBody>
      </p:sp>
      <p:sp>
        <p:nvSpPr>
          <p:cNvPr id="72" name="Google Shape;72;p7"/>
          <p:cNvSpPr/>
          <p:nvPr/>
        </p:nvSpPr>
        <p:spPr>
          <a:xfrm>
            <a:off x="0" y="168300"/>
            <a:ext cx="72000" cy="432000"/>
          </a:xfrm>
          <a:prstGeom prst="rect">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txBox="1"/>
          <p:nvPr>
            <p:ph idx="1" type="body"/>
          </p:nvPr>
        </p:nvSpPr>
        <p:spPr>
          <a:xfrm>
            <a:off x="270000" y="770400"/>
            <a:ext cx="8604000" cy="4088100"/>
          </a:xfrm>
          <a:prstGeom prst="rect">
            <a:avLst/>
          </a:prstGeom>
        </p:spPr>
        <p:txBody>
          <a:bodyPr anchorCtr="0" anchor="t" bIns="0" lIns="0" spcFirstLastPara="1" rIns="0" wrap="square" tIns="0">
            <a:spAutoFit/>
          </a:bodyPr>
          <a:lstStyle>
            <a:lvl1pPr indent="-304800" lvl="0" marL="457200" rtl="0">
              <a:lnSpc>
                <a:spcPct val="150000"/>
              </a:lnSpc>
              <a:spcBef>
                <a:spcPts val="0"/>
              </a:spcBef>
              <a:spcAft>
                <a:spcPts val="0"/>
              </a:spcAft>
              <a:buSzPts val="1200"/>
              <a:buFont typeface="M PLUS 1p"/>
              <a:buChar char="●"/>
              <a:defRPr sz="1200">
                <a:latin typeface="M PLUS 1p"/>
                <a:ea typeface="M PLUS 1p"/>
                <a:cs typeface="M PLUS 1p"/>
                <a:sym typeface="M PLUS 1p"/>
              </a:defRPr>
            </a:lvl1pPr>
            <a:lvl2pPr indent="-304800" lvl="1" marL="914400" rtl="0">
              <a:lnSpc>
                <a:spcPct val="150000"/>
              </a:lnSpc>
              <a:spcBef>
                <a:spcPts val="0"/>
              </a:spcBef>
              <a:spcAft>
                <a:spcPts val="0"/>
              </a:spcAft>
              <a:buSzPts val="1200"/>
              <a:buFont typeface="M PLUS 1p"/>
              <a:buChar char="○"/>
              <a:defRPr sz="1200">
                <a:latin typeface="M PLUS 1p"/>
                <a:ea typeface="M PLUS 1p"/>
                <a:cs typeface="M PLUS 1p"/>
                <a:sym typeface="M PLUS 1p"/>
              </a:defRPr>
            </a:lvl2pPr>
            <a:lvl3pPr indent="-304800" lvl="2" marL="1371600" rtl="0">
              <a:lnSpc>
                <a:spcPct val="150000"/>
              </a:lnSpc>
              <a:spcBef>
                <a:spcPts val="0"/>
              </a:spcBef>
              <a:spcAft>
                <a:spcPts val="0"/>
              </a:spcAft>
              <a:buSzPts val="1200"/>
              <a:buFont typeface="M PLUS 1p"/>
              <a:buChar char="■"/>
              <a:defRPr sz="1200">
                <a:latin typeface="M PLUS 1p"/>
                <a:ea typeface="M PLUS 1p"/>
                <a:cs typeface="M PLUS 1p"/>
                <a:sym typeface="M PLUS 1p"/>
              </a:defRPr>
            </a:lvl3pPr>
            <a:lvl4pPr indent="-304800" lvl="3" marL="1828800" rtl="0">
              <a:lnSpc>
                <a:spcPct val="150000"/>
              </a:lnSpc>
              <a:spcBef>
                <a:spcPts val="0"/>
              </a:spcBef>
              <a:spcAft>
                <a:spcPts val="0"/>
              </a:spcAft>
              <a:buSzPts val="1200"/>
              <a:buFont typeface="M PLUS 1p"/>
              <a:buChar char="●"/>
              <a:defRPr sz="1200">
                <a:latin typeface="M PLUS 1p"/>
                <a:ea typeface="M PLUS 1p"/>
                <a:cs typeface="M PLUS 1p"/>
                <a:sym typeface="M PLUS 1p"/>
              </a:defRPr>
            </a:lvl4pPr>
            <a:lvl5pPr indent="-304800" lvl="4" marL="2286000" rtl="0">
              <a:lnSpc>
                <a:spcPct val="150000"/>
              </a:lnSpc>
              <a:spcBef>
                <a:spcPts val="0"/>
              </a:spcBef>
              <a:spcAft>
                <a:spcPts val="0"/>
              </a:spcAft>
              <a:buSzPts val="1200"/>
              <a:buFont typeface="M PLUS 1p"/>
              <a:buChar char="○"/>
              <a:defRPr sz="1200">
                <a:latin typeface="M PLUS 1p"/>
                <a:ea typeface="M PLUS 1p"/>
                <a:cs typeface="M PLUS 1p"/>
                <a:sym typeface="M PLUS 1p"/>
              </a:defRPr>
            </a:lvl5pPr>
            <a:lvl6pPr indent="-304800" lvl="5" marL="2743200" rtl="0">
              <a:lnSpc>
                <a:spcPct val="150000"/>
              </a:lnSpc>
              <a:spcBef>
                <a:spcPts val="0"/>
              </a:spcBef>
              <a:spcAft>
                <a:spcPts val="0"/>
              </a:spcAft>
              <a:buSzPts val="1200"/>
              <a:buFont typeface="M PLUS 1p"/>
              <a:buChar char="■"/>
              <a:defRPr sz="1200">
                <a:latin typeface="M PLUS 1p"/>
                <a:ea typeface="M PLUS 1p"/>
                <a:cs typeface="M PLUS 1p"/>
                <a:sym typeface="M PLUS 1p"/>
              </a:defRPr>
            </a:lvl6pPr>
            <a:lvl7pPr indent="-304800" lvl="6" marL="3200400" rtl="0">
              <a:lnSpc>
                <a:spcPct val="150000"/>
              </a:lnSpc>
              <a:spcBef>
                <a:spcPts val="0"/>
              </a:spcBef>
              <a:spcAft>
                <a:spcPts val="0"/>
              </a:spcAft>
              <a:buSzPts val="1200"/>
              <a:buFont typeface="M PLUS 1p"/>
              <a:buChar char="●"/>
              <a:defRPr sz="1200">
                <a:latin typeface="M PLUS 1p"/>
                <a:ea typeface="M PLUS 1p"/>
                <a:cs typeface="M PLUS 1p"/>
                <a:sym typeface="M PLUS 1p"/>
              </a:defRPr>
            </a:lvl7pPr>
            <a:lvl8pPr indent="-304800" lvl="7" marL="3657600" rtl="0">
              <a:lnSpc>
                <a:spcPct val="150000"/>
              </a:lnSpc>
              <a:spcBef>
                <a:spcPts val="0"/>
              </a:spcBef>
              <a:spcAft>
                <a:spcPts val="0"/>
              </a:spcAft>
              <a:buSzPts val="1200"/>
              <a:buFont typeface="M PLUS 1p"/>
              <a:buChar char="○"/>
              <a:defRPr sz="1200">
                <a:latin typeface="M PLUS 1p"/>
                <a:ea typeface="M PLUS 1p"/>
                <a:cs typeface="M PLUS 1p"/>
                <a:sym typeface="M PLUS 1p"/>
              </a:defRPr>
            </a:lvl8pPr>
            <a:lvl9pPr indent="-304800" lvl="8" marL="4114800" rtl="0">
              <a:lnSpc>
                <a:spcPct val="150000"/>
              </a:lnSpc>
              <a:spcBef>
                <a:spcPts val="0"/>
              </a:spcBef>
              <a:spcAft>
                <a:spcPts val="0"/>
              </a:spcAft>
              <a:buSzPts val="1200"/>
              <a:buFont typeface="M PLUS 1p"/>
              <a:buChar char="■"/>
              <a:defRPr sz="1200">
                <a:latin typeface="M PLUS 1p"/>
                <a:ea typeface="M PLUS 1p"/>
                <a:cs typeface="M PLUS 1p"/>
                <a:sym typeface="M PLUS 1p"/>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本文 2列">
  <p:cSld name="TITLE_ONLY_2_1">
    <p:spTree>
      <p:nvGrpSpPr>
        <p:cNvPr id="74" name="Shape 74"/>
        <p:cNvGrpSpPr/>
        <p:nvPr/>
      </p:nvGrpSpPr>
      <p:grpSpPr>
        <a:xfrm>
          <a:off x="0" y="0"/>
          <a:ext cx="0" cy="0"/>
          <a:chOff x="0" y="0"/>
          <a:chExt cx="0" cy="0"/>
        </a:xfrm>
      </p:grpSpPr>
      <p:sp>
        <p:nvSpPr>
          <p:cNvPr id="75" name="Google Shape;75;p8"/>
          <p:cNvSpPr txBox="1"/>
          <p:nvPr>
            <p:ph type="title"/>
          </p:nvPr>
        </p:nvSpPr>
        <p:spPr>
          <a:xfrm>
            <a:off x="270000" y="214683"/>
            <a:ext cx="8520600" cy="293400"/>
          </a:xfrm>
          <a:prstGeom prst="rect">
            <a:avLst/>
          </a:prstGeom>
        </p:spPr>
        <p:txBody>
          <a:bodyPr anchorCtr="0" anchor="t" bIns="0" lIns="0" spcFirstLastPara="1" rIns="0" wrap="square" tIns="0">
            <a:spAutoFit/>
          </a:bodyPr>
          <a:lstStyle>
            <a:lvl1pPr lvl="0" rtl="0">
              <a:spcBef>
                <a:spcPts val="0"/>
              </a:spcBef>
              <a:spcAft>
                <a:spcPts val="0"/>
              </a:spcAft>
              <a:buSzPts val="2000"/>
              <a:buFont typeface="M PLUS 1p Medium"/>
              <a:buNone/>
              <a:defRPr sz="2000">
                <a:latin typeface="M PLUS 1p Medium"/>
                <a:ea typeface="M PLUS 1p Medium"/>
                <a:cs typeface="M PLUS 1p Medium"/>
                <a:sym typeface="M PLUS 1p Medium"/>
              </a:defRPr>
            </a:lvl1pPr>
            <a:lvl2pPr lvl="1" rtl="0">
              <a:spcBef>
                <a:spcPts val="0"/>
              </a:spcBef>
              <a:spcAft>
                <a:spcPts val="0"/>
              </a:spcAft>
              <a:buSzPts val="2000"/>
              <a:buFont typeface="M PLUS 1p Medium"/>
              <a:buNone/>
              <a:defRPr sz="2000">
                <a:latin typeface="M PLUS 1p Medium"/>
                <a:ea typeface="M PLUS 1p Medium"/>
                <a:cs typeface="M PLUS 1p Medium"/>
                <a:sym typeface="M PLUS 1p Medium"/>
              </a:defRPr>
            </a:lvl2pPr>
            <a:lvl3pPr lvl="2" rtl="0">
              <a:spcBef>
                <a:spcPts val="0"/>
              </a:spcBef>
              <a:spcAft>
                <a:spcPts val="0"/>
              </a:spcAft>
              <a:buSzPts val="2000"/>
              <a:buFont typeface="M PLUS 1p Medium"/>
              <a:buNone/>
              <a:defRPr sz="2000">
                <a:latin typeface="M PLUS 1p Medium"/>
                <a:ea typeface="M PLUS 1p Medium"/>
                <a:cs typeface="M PLUS 1p Medium"/>
                <a:sym typeface="M PLUS 1p Medium"/>
              </a:defRPr>
            </a:lvl3pPr>
            <a:lvl4pPr lvl="3" rtl="0">
              <a:spcBef>
                <a:spcPts val="0"/>
              </a:spcBef>
              <a:spcAft>
                <a:spcPts val="0"/>
              </a:spcAft>
              <a:buSzPts val="2000"/>
              <a:buFont typeface="M PLUS 1p Medium"/>
              <a:buNone/>
              <a:defRPr sz="2000">
                <a:latin typeface="M PLUS 1p Medium"/>
                <a:ea typeface="M PLUS 1p Medium"/>
                <a:cs typeface="M PLUS 1p Medium"/>
                <a:sym typeface="M PLUS 1p Medium"/>
              </a:defRPr>
            </a:lvl4pPr>
            <a:lvl5pPr lvl="4" rtl="0">
              <a:spcBef>
                <a:spcPts val="0"/>
              </a:spcBef>
              <a:spcAft>
                <a:spcPts val="0"/>
              </a:spcAft>
              <a:buSzPts val="2000"/>
              <a:buFont typeface="M PLUS 1p Medium"/>
              <a:buNone/>
              <a:defRPr sz="2000">
                <a:latin typeface="M PLUS 1p Medium"/>
                <a:ea typeface="M PLUS 1p Medium"/>
                <a:cs typeface="M PLUS 1p Medium"/>
                <a:sym typeface="M PLUS 1p Medium"/>
              </a:defRPr>
            </a:lvl5pPr>
            <a:lvl6pPr lvl="5" rtl="0">
              <a:spcBef>
                <a:spcPts val="0"/>
              </a:spcBef>
              <a:spcAft>
                <a:spcPts val="0"/>
              </a:spcAft>
              <a:buSzPts val="2000"/>
              <a:buFont typeface="M PLUS 1p Medium"/>
              <a:buNone/>
              <a:defRPr sz="2000">
                <a:latin typeface="M PLUS 1p Medium"/>
                <a:ea typeface="M PLUS 1p Medium"/>
                <a:cs typeface="M PLUS 1p Medium"/>
                <a:sym typeface="M PLUS 1p Medium"/>
              </a:defRPr>
            </a:lvl6pPr>
            <a:lvl7pPr lvl="6" rtl="0">
              <a:spcBef>
                <a:spcPts val="0"/>
              </a:spcBef>
              <a:spcAft>
                <a:spcPts val="0"/>
              </a:spcAft>
              <a:buSzPts val="2000"/>
              <a:buFont typeface="M PLUS 1p Medium"/>
              <a:buNone/>
              <a:defRPr sz="2000">
                <a:latin typeface="M PLUS 1p Medium"/>
                <a:ea typeface="M PLUS 1p Medium"/>
                <a:cs typeface="M PLUS 1p Medium"/>
                <a:sym typeface="M PLUS 1p Medium"/>
              </a:defRPr>
            </a:lvl7pPr>
            <a:lvl8pPr lvl="7" rtl="0">
              <a:spcBef>
                <a:spcPts val="0"/>
              </a:spcBef>
              <a:spcAft>
                <a:spcPts val="0"/>
              </a:spcAft>
              <a:buSzPts val="2000"/>
              <a:buFont typeface="M PLUS 1p Medium"/>
              <a:buNone/>
              <a:defRPr sz="2000">
                <a:latin typeface="M PLUS 1p Medium"/>
                <a:ea typeface="M PLUS 1p Medium"/>
                <a:cs typeface="M PLUS 1p Medium"/>
                <a:sym typeface="M PLUS 1p Medium"/>
              </a:defRPr>
            </a:lvl8pPr>
            <a:lvl9pPr lvl="8" rtl="0">
              <a:spcBef>
                <a:spcPts val="0"/>
              </a:spcBef>
              <a:spcAft>
                <a:spcPts val="0"/>
              </a:spcAft>
              <a:buSzPts val="2000"/>
              <a:buFont typeface="M PLUS 1p Medium"/>
              <a:buNone/>
              <a:defRPr sz="2000">
                <a:latin typeface="M PLUS 1p Medium"/>
                <a:ea typeface="M PLUS 1p Medium"/>
                <a:cs typeface="M PLUS 1p Medium"/>
                <a:sym typeface="M PLUS 1p Medium"/>
              </a:defRPr>
            </a:lvl9pPr>
          </a:lstStyle>
          <a:p/>
        </p:txBody>
      </p:sp>
      <p:sp>
        <p:nvSpPr>
          <p:cNvPr id="76" name="Google Shape;76;p8"/>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lvl1pPr lvl="0" rtl="0">
              <a:lnSpc>
                <a:spcPct val="100000"/>
              </a:lnSpc>
              <a:buNone/>
              <a:defRPr>
                <a:latin typeface="Helvetica Neue"/>
                <a:ea typeface="Helvetica Neue"/>
                <a:cs typeface="Helvetica Neue"/>
                <a:sym typeface="Helvetica Neue"/>
              </a:defRPr>
            </a:lvl1pPr>
            <a:lvl2pPr lvl="1" rtl="0">
              <a:lnSpc>
                <a:spcPct val="100000"/>
              </a:lnSpc>
              <a:buNone/>
              <a:defRPr>
                <a:latin typeface="Helvetica Neue"/>
                <a:ea typeface="Helvetica Neue"/>
                <a:cs typeface="Helvetica Neue"/>
                <a:sym typeface="Helvetica Neue"/>
              </a:defRPr>
            </a:lvl2pPr>
            <a:lvl3pPr lvl="2" rtl="0">
              <a:lnSpc>
                <a:spcPct val="100000"/>
              </a:lnSpc>
              <a:buNone/>
              <a:defRPr>
                <a:latin typeface="Helvetica Neue"/>
                <a:ea typeface="Helvetica Neue"/>
                <a:cs typeface="Helvetica Neue"/>
                <a:sym typeface="Helvetica Neue"/>
              </a:defRPr>
            </a:lvl3pPr>
            <a:lvl4pPr lvl="3" rtl="0">
              <a:lnSpc>
                <a:spcPct val="100000"/>
              </a:lnSpc>
              <a:buNone/>
              <a:defRPr>
                <a:latin typeface="Helvetica Neue"/>
                <a:ea typeface="Helvetica Neue"/>
                <a:cs typeface="Helvetica Neue"/>
                <a:sym typeface="Helvetica Neue"/>
              </a:defRPr>
            </a:lvl4pPr>
            <a:lvl5pPr lvl="4" rtl="0">
              <a:lnSpc>
                <a:spcPct val="100000"/>
              </a:lnSpc>
              <a:buNone/>
              <a:defRPr>
                <a:latin typeface="Helvetica Neue"/>
                <a:ea typeface="Helvetica Neue"/>
                <a:cs typeface="Helvetica Neue"/>
                <a:sym typeface="Helvetica Neue"/>
              </a:defRPr>
            </a:lvl5pPr>
            <a:lvl6pPr lvl="5" rtl="0">
              <a:lnSpc>
                <a:spcPct val="100000"/>
              </a:lnSpc>
              <a:buNone/>
              <a:defRPr>
                <a:latin typeface="Helvetica Neue"/>
                <a:ea typeface="Helvetica Neue"/>
                <a:cs typeface="Helvetica Neue"/>
                <a:sym typeface="Helvetica Neue"/>
              </a:defRPr>
            </a:lvl6pPr>
            <a:lvl7pPr lvl="6" rtl="0">
              <a:lnSpc>
                <a:spcPct val="100000"/>
              </a:lnSpc>
              <a:buNone/>
              <a:defRPr>
                <a:latin typeface="Helvetica Neue"/>
                <a:ea typeface="Helvetica Neue"/>
                <a:cs typeface="Helvetica Neue"/>
                <a:sym typeface="Helvetica Neue"/>
              </a:defRPr>
            </a:lvl7pPr>
            <a:lvl8pPr lvl="7" rtl="0">
              <a:lnSpc>
                <a:spcPct val="100000"/>
              </a:lnSpc>
              <a:buNone/>
              <a:defRPr>
                <a:latin typeface="Helvetica Neue"/>
                <a:ea typeface="Helvetica Neue"/>
                <a:cs typeface="Helvetica Neue"/>
                <a:sym typeface="Helvetica Neue"/>
              </a:defRPr>
            </a:lvl8pPr>
            <a:lvl9pPr lvl="8" rtl="0">
              <a:lnSpc>
                <a:spcPct val="100000"/>
              </a:lnSpc>
              <a:buNone/>
              <a:defRPr>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ja"/>
              <a:t>‹#›</a:t>
            </a:fld>
            <a:endParaRPr/>
          </a:p>
        </p:txBody>
      </p:sp>
      <p:sp>
        <p:nvSpPr>
          <p:cNvPr id="77" name="Google Shape;77;p8"/>
          <p:cNvSpPr/>
          <p:nvPr/>
        </p:nvSpPr>
        <p:spPr>
          <a:xfrm>
            <a:off x="0" y="168300"/>
            <a:ext cx="72000" cy="432000"/>
          </a:xfrm>
          <a:prstGeom prst="rect">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txBox="1"/>
          <p:nvPr>
            <p:ph idx="1" type="body"/>
          </p:nvPr>
        </p:nvSpPr>
        <p:spPr>
          <a:xfrm>
            <a:off x="270000" y="770400"/>
            <a:ext cx="4041600" cy="4088100"/>
          </a:xfrm>
          <a:prstGeom prst="rect">
            <a:avLst/>
          </a:prstGeom>
        </p:spPr>
        <p:txBody>
          <a:bodyPr anchorCtr="0" anchor="t" bIns="0" lIns="0" spcFirstLastPara="1" rIns="0" wrap="square" tIns="0">
            <a:normAutofit/>
          </a:bodyPr>
          <a:lstStyle>
            <a:lvl1pPr indent="-317500" lvl="0" marL="457200" rtl="0">
              <a:lnSpc>
                <a:spcPct val="150000"/>
              </a:lnSpc>
              <a:spcBef>
                <a:spcPts val="0"/>
              </a:spcBef>
              <a:spcAft>
                <a:spcPts val="0"/>
              </a:spcAft>
              <a:buSzPts val="1400"/>
              <a:buFont typeface="M PLUS 1p"/>
              <a:buChar char="●"/>
              <a:defRPr sz="1400">
                <a:latin typeface="M PLUS 1p"/>
                <a:ea typeface="M PLUS 1p"/>
                <a:cs typeface="M PLUS 1p"/>
                <a:sym typeface="M PLUS 1p"/>
              </a:defRPr>
            </a:lvl1pPr>
            <a:lvl2pPr indent="-304800" lvl="1" marL="914400" rtl="0">
              <a:lnSpc>
                <a:spcPct val="150000"/>
              </a:lnSpc>
              <a:spcBef>
                <a:spcPts val="0"/>
              </a:spcBef>
              <a:spcAft>
                <a:spcPts val="0"/>
              </a:spcAft>
              <a:buSzPts val="1200"/>
              <a:buFont typeface="M PLUS 1p"/>
              <a:buChar char="○"/>
              <a:defRPr sz="1200">
                <a:latin typeface="M PLUS 1p"/>
                <a:ea typeface="M PLUS 1p"/>
                <a:cs typeface="M PLUS 1p"/>
                <a:sym typeface="M PLUS 1p"/>
              </a:defRPr>
            </a:lvl2pPr>
            <a:lvl3pPr indent="-304800" lvl="2" marL="1371600" rtl="0">
              <a:lnSpc>
                <a:spcPct val="150000"/>
              </a:lnSpc>
              <a:spcBef>
                <a:spcPts val="0"/>
              </a:spcBef>
              <a:spcAft>
                <a:spcPts val="0"/>
              </a:spcAft>
              <a:buSzPts val="1200"/>
              <a:buFont typeface="M PLUS 1p"/>
              <a:buChar char="■"/>
              <a:defRPr sz="1200">
                <a:latin typeface="M PLUS 1p"/>
                <a:ea typeface="M PLUS 1p"/>
                <a:cs typeface="M PLUS 1p"/>
                <a:sym typeface="M PLUS 1p"/>
              </a:defRPr>
            </a:lvl3pPr>
            <a:lvl4pPr indent="-304800" lvl="3" marL="1828800" rtl="0">
              <a:lnSpc>
                <a:spcPct val="150000"/>
              </a:lnSpc>
              <a:spcBef>
                <a:spcPts val="0"/>
              </a:spcBef>
              <a:spcAft>
                <a:spcPts val="0"/>
              </a:spcAft>
              <a:buSzPts val="1200"/>
              <a:buFont typeface="M PLUS 1p"/>
              <a:buChar char="●"/>
              <a:defRPr sz="1200">
                <a:latin typeface="M PLUS 1p"/>
                <a:ea typeface="M PLUS 1p"/>
                <a:cs typeface="M PLUS 1p"/>
                <a:sym typeface="M PLUS 1p"/>
              </a:defRPr>
            </a:lvl4pPr>
            <a:lvl5pPr indent="-304800" lvl="4" marL="2286000" rtl="0">
              <a:lnSpc>
                <a:spcPct val="150000"/>
              </a:lnSpc>
              <a:spcBef>
                <a:spcPts val="0"/>
              </a:spcBef>
              <a:spcAft>
                <a:spcPts val="0"/>
              </a:spcAft>
              <a:buSzPts val="1200"/>
              <a:buFont typeface="M PLUS 1p"/>
              <a:buChar char="○"/>
              <a:defRPr sz="1200">
                <a:latin typeface="M PLUS 1p"/>
                <a:ea typeface="M PLUS 1p"/>
                <a:cs typeface="M PLUS 1p"/>
                <a:sym typeface="M PLUS 1p"/>
              </a:defRPr>
            </a:lvl5pPr>
            <a:lvl6pPr indent="-304800" lvl="5" marL="2743200" rtl="0">
              <a:lnSpc>
                <a:spcPct val="150000"/>
              </a:lnSpc>
              <a:spcBef>
                <a:spcPts val="0"/>
              </a:spcBef>
              <a:spcAft>
                <a:spcPts val="0"/>
              </a:spcAft>
              <a:buSzPts val="1200"/>
              <a:buFont typeface="M PLUS 1p"/>
              <a:buChar char="■"/>
              <a:defRPr sz="1200">
                <a:latin typeface="M PLUS 1p"/>
                <a:ea typeface="M PLUS 1p"/>
                <a:cs typeface="M PLUS 1p"/>
                <a:sym typeface="M PLUS 1p"/>
              </a:defRPr>
            </a:lvl6pPr>
            <a:lvl7pPr indent="-304800" lvl="6" marL="3200400" rtl="0">
              <a:lnSpc>
                <a:spcPct val="150000"/>
              </a:lnSpc>
              <a:spcBef>
                <a:spcPts val="0"/>
              </a:spcBef>
              <a:spcAft>
                <a:spcPts val="0"/>
              </a:spcAft>
              <a:buSzPts val="1200"/>
              <a:buFont typeface="M PLUS 1p"/>
              <a:buChar char="●"/>
              <a:defRPr sz="1200">
                <a:latin typeface="M PLUS 1p"/>
                <a:ea typeface="M PLUS 1p"/>
                <a:cs typeface="M PLUS 1p"/>
                <a:sym typeface="M PLUS 1p"/>
              </a:defRPr>
            </a:lvl7pPr>
            <a:lvl8pPr indent="-304800" lvl="7" marL="3657600" rtl="0">
              <a:lnSpc>
                <a:spcPct val="150000"/>
              </a:lnSpc>
              <a:spcBef>
                <a:spcPts val="0"/>
              </a:spcBef>
              <a:spcAft>
                <a:spcPts val="0"/>
              </a:spcAft>
              <a:buSzPts val="1200"/>
              <a:buFont typeface="M PLUS 1p"/>
              <a:buChar char="○"/>
              <a:defRPr sz="1200">
                <a:latin typeface="M PLUS 1p"/>
                <a:ea typeface="M PLUS 1p"/>
                <a:cs typeface="M PLUS 1p"/>
                <a:sym typeface="M PLUS 1p"/>
              </a:defRPr>
            </a:lvl8pPr>
            <a:lvl9pPr indent="-304800" lvl="8" marL="4114800" rtl="0">
              <a:lnSpc>
                <a:spcPct val="150000"/>
              </a:lnSpc>
              <a:spcBef>
                <a:spcPts val="0"/>
              </a:spcBef>
              <a:spcAft>
                <a:spcPts val="0"/>
              </a:spcAft>
              <a:buSzPts val="1200"/>
              <a:buFont typeface="M PLUS 1p"/>
              <a:buChar char="■"/>
              <a:defRPr sz="1200">
                <a:latin typeface="M PLUS 1p"/>
                <a:ea typeface="M PLUS 1p"/>
                <a:cs typeface="M PLUS 1p"/>
                <a:sym typeface="M PLUS 1p"/>
              </a:defRPr>
            </a:lvl9pPr>
          </a:lstStyle>
          <a:p/>
        </p:txBody>
      </p:sp>
      <p:sp>
        <p:nvSpPr>
          <p:cNvPr id="79" name="Google Shape;79;p8"/>
          <p:cNvSpPr txBox="1"/>
          <p:nvPr>
            <p:ph idx="2" type="body"/>
          </p:nvPr>
        </p:nvSpPr>
        <p:spPr>
          <a:xfrm>
            <a:off x="4832400" y="770400"/>
            <a:ext cx="4041600" cy="4088100"/>
          </a:xfrm>
          <a:prstGeom prst="rect">
            <a:avLst/>
          </a:prstGeom>
        </p:spPr>
        <p:txBody>
          <a:bodyPr anchorCtr="0" anchor="t" bIns="0" lIns="0" spcFirstLastPara="1" rIns="0" wrap="square" tIns="0">
            <a:normAutofit/>
          </a:bodyPr>
          <a:lstStyle>
            <a:lvl1pPr indent="-317500" lvl="0" marL="457200" rtl="0">
              <a:lnSpc>
                <a:spcPct val="150000"/>
              </a:lnSpc>
              <a:spcBef>
                <a:spcPts val="0"/>
              </a:spcBef>
              <a:spcAft>
                <a:spcPts val="0"/>
              </a:spcAft>
              <a:buSzPts val="1400"/>
              <a:buFont typeface="M PLUS 1p"/>
              <a:buChar char="●"/>
              <a:defRPr sz="1400">
                <a:latin typeface="M PLUS 1p"/>
                <a:ea typeface="M PLUS 1p"/>
                <a:cs typeface="M PLUS 1p"/>
                <a:sym typeface="M PLUS 1p"/>
              </a:defRPr>
            </a:lvl1pPr>
            <a:lvl2pPr indent="-304800" lvl="1" marL="914400" rtl="0">
              <a:lnSpc>
                <a:spcPct val="150000"/>
              </a:lnSpc>
              <a:spcBef>
                <a:spcPts val="0"/>
              </a:spcBef>
              <a:spcAft>
                <a:spcPts val="0"/>
              </a:spcAft>
              <a:buSzPts val="1200"/>
              <a:buFont typeface="M PLUS 1p"/>
              <a:buChar char="○"/>
              <a:defRPr sz="1200">
                <a:latin typeface="M PLUS 1p"/>
                <a:ea typeface="M PLUS 1p"/>
                <a:cs typeface="M PLUS 1p"/>
                <a:sym typeface="M PLUS 1p"/>
              </a:defRPr>
            </a:lvl2pPr>
            <a:lvl3pPr indent="-304800" lvl="2" marL="1371600" rtl="0">
              <a:lnSpc>
                <a:spcPct val="150000"/>
              </a:lnSpc>
              <a:spcBef>
                <a:spcPts val="0"/>
              </a:spcBef>
              <a:spcAft>
                <a:spcPts val="0"/>
              </a:spcAft>
              <a:buSzPts val="1200"/>
              <a:buFont typeface="M PLUS 1p"/>
              <a:buChar char="■"/>
              <a:defRPr sz="1200">
                <a:latin typeface="M PLUS 1p"/>
                <a:ea typeface="M PLUS 1p"/>
                <a:cs typeface="M PLUS 1p"/>
                <a:sym typeface="M PLUS 1p"/>
              </a:defRPr>
            </a:lvl3pPr>
            <a:lvl4pPr indent="-304800" lvl="3" marL="1828800" rtl="0">
              <a:lnSpc>
                <a:spcPct val="150000"/>
              </a:lnSpc>
              <a:spcBef>
                <a:spcPts val="0"/>
              </a:spcBef>
              <a:spcAft>
                <a:spcPts val="0"/>
              </a:spcAft>
              <a:buSzPts val="1200"/>
              <a:buFont typeface="M PLUS 1p"/>
              <a:buChar char="●"/>
              <a:defRPr sz="1200">
                <a:latin typeface="M PLUS 1p"/>
                <a:ea typeface="M PLUS 1p"/>
                <a:cs typeface="M PLUS 1p"/>
                <a:sym typeface="M PLUS 1p"/>
              </a:defRPr>
            </a:lvl4pPr>
            <a:lvl5pPr indent="-304800" lvl="4" marL="2286000" rtl="0">
              <a:lnSpc>
                <a:spcPct val="150000"/>
              </a:lnSpc>
              <a:spcBef>
                <a:spcPts val="0"/>
              </a:spcBef>
              <a:spcAft>
                <a:spcPts val="0"/>
              </a:spcAft>
              <a:buSzPts val="1200"/>
              <a:buFont typeface="M PLUS 1p"/>
              <a:buChar char="○"/>
              <a:defRPr sz="1200">
                <a:latin typeface="M PLUS 1p"/>
                <a:ea typeface="M PLUS 1p"/>
                <a:cs typeface="M PLUS 1p"/>
                <a:sym typeface="M PLUS 1p"/>
              </a:defRPr>
            </a:lvl5pPr>
            <a:lvl6pPr indent="-304800" lvl="5" marL="2743200" rtl="0">
              <a:lnSpc>
                <a:spcPct val="150000"/>
              </a:lnSpc>
              <a:spcBef>
                <a:spcPts val="0"/>
              </a:spcBef>
              <a:spcAft>
                <a:spcPts val="0"/>
              </a:spcAft>
              <a:buSzPts val="1200"/>
              <a:buFont typeface="M PLUS 1p"/>
              <a:buChar char="■"/>
              <a:defRPr sz="1200">
                <a:latin typeface="M PLUS 1p"/>
                <a:ea typeface="M PLUS 1p"/>
                <a:cs typeface="M PLUS 1p"/>
                <a:sym typeface="M PLUS 1p"/>
              </a:defRPr>
            </a:lvl6pPr>
            <a:lvl7pPr indent="-304800" lvl="6" marL="3200400" rtl="0">
              <a:lnSpc>
                <a:spcPct val="150000"/>
              </a:lnSpc>
              <a:spcBef>
                <a:spcPts val="0"/>
              </a:spcBef>
              <a:spcAft>
                <a:spcPts val="0"/>
              </a:spcAft>
              <a:buSzPts val="1200"/>
              <a:buFont typeface="M PLUS 1p"/>
              <a:buChar char="●"/>
              <a:defRPr sz="1200">
                <a:latin typeface="M PLUS 1p"/>
                <a:ea typeface="M PLUS 1p"/>
                <a:cs typeface="M PLUS 1p"/>
                <a:sym typeface="M PLUS 1p"/>
              </a:defRPr>
            </a:lvl7pPr>
            <a:lvl8pPr indent="-304800" lvl="7" marL="3657600" rtl="0">
              <a:lnSpc>
                <a:spcPct val="150000"/>
              </a:lnSpc>
              <a:spcBef>
                <a:spcPts val="0"/>
              </a:spcBef>
              <a:spcAft>
                <a:spcPts val="0"/>
              </a:spcAft>
              <a:buSzPts val="1200"/>
              <a:buFont typeface="M PLUS 1p"/>
              <a:buChar char="○"/>
              <a:defRPr sz="1200">
                <a:latin typeface="M PLUS 1p"/>
                <a:ea typeface="M PLUS 1p"/>
                <a:cs typeface="M PLUS 1p"/>
                <a:sym typeface="M PLUS 1p"/>
              </a:defRPr>
            </a:lvl8pPr>
            <a:lvl9pPr indent="-304800" lvl="8" marL="4114800" rtl="0">
              <a:lnSpc>
                <a:spcPct val="150000"/>
              </a:lnSpc>
              <a:spcBef>
                <a:spcPts val="0"/>
              </a:spcBef>
              <a:spcAft>
                <a:spcPts val="0"/>
              </a:spcAft>
              <a:buSzPts val="1200"/>
              <a:buFont typeface="M PLUS 1p"/>
              <a:buChar char="■"/>
              <a:defRPr sz="1200">
                <a:latin typeface="M PLUS 1p"/>
                <a:ea typeface="M PLUS 1p"/>
                <a:cs typeface="M PLUS 1p"/>
                <a:sym typeface="M PLUS 1p"/>
              </a:defRPr>
            </a:lvl9pPr>
          </a:lstStyle>
          <a:p/>
        </p:txBody>
      </p:sp>
    </p:spTree>
  </p:cSld>
  <p:clrMapOvr>
    <a:masterClrMapping/>
  </p:clrMapOvr>
  <p:extLst>
    <p:ext uri="{DCECCB84-F9BA-43D5-87BE-67443E8EF086}">
      <p15:sldGuideLst>
        <p15:guide id="1" orient="horz" pos="3150">
          <p15:clr>
            <a:srgbClr val="FA7B17"/>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本文 2列（グレイ）">
  <p:cSld name="TITLE_ONLY_2_1_1">
    <p:bg>
      <p:bgPr>
        <a:solidFill>
          <a:srgbClr val="F5F5F5"/>
        </a:solidFill>
      </p:bgPr>
    </p:bg>
    <p:spTree>
      <p:nvGrpSpPr>
        <p:cNvPr id="80" name="Shape 80"/>
        <p:cNvGrpSpPr/>
        <p:nvPr/>
      </p:nvGrpSpPr>
      <p:grpSpPr>
        <a:xfrm>
          <a:off x="0" y="0"/>
          <a:ext cx="0" cy="0"/>
          <a:chOff x="0" y="0"/>
          <a:chExt cx="0" cy="0"/>
        </a:xfrm>
      </p:grpSpPr>
      <p:sp>
        <p:nvSpPr>
          <p:cNvPr id="81" name="Google Shape;81;p9"/>
          <p:cNvSpPr txBox="1"/>
          <p:nvPr>
            <p:ph type="title"/>
          </p:nvPr>
        </p:nvSpPr>
        <p:spPr>
          <a:xfrm>
            <a:off x="270000" y="214683"/>
            <a:ext cx="8520600" cy="293400"/>
          </a:xfrm>
          <a:prstGeom prst="rect">
            <a:avLst/>
          </a:prstGeom>
        </p:spPr>
        <p:txBody>
          <a:bodyPr anchorCtr="0" anchor="t" bIns="0" lIns="0" spcFirstLastPara="1" rIns="0" wrap="square" tIns="0">
            <a:spAutoFit/>
          </a:bodyPr>
          <a:lstStyle>
            <a:lvl1pPr lvl="0" rtl="0">
              <a:spcBef>
                <a:spcPts val="0"/>
              </a:spcBef>
              <a:spcAft>
                <a:spcPts val="0"/>
              </a:spcAft>
              <a:buSzPts val="2000"/>
              <a:buFont typeface="M PLUS 1p Medium"/>
              <a:buNone/>
              <a:defRPr sz="2000">
                <a:latin typeface="M PLUS 1p Medium"/>
                <a:ea typeface="M PLUS 1p Medium"/>
                <a:cs typeface="M PLUS 1p Medium"/>
                <a:sym typeface="M PLUS 1p Medium"/>
              </a:defRPr>
            </a:lvl1pPr>
            <a:lvl2pPr lvl="1" rtl="0">
              <a:spcBef>
                <a:spcPts val="0"/>
              </a:spcBef>
              <a:spcAft>
                <a:spcPts val="0"/>
              </a:spcAft>
              <a:buSzPts val="2000"/>
              <a:buFont typeface="M PLUS 1p Medium"/>
              <a:buNone/>
              <a:defRPr sz="2000">
                <a:latin typeface="M PLUS 1p Medium"/>
                <a:ea typeface="M PLUS 1p Medium"/>
                <a:cs typeface="M PLUS 1p Medium"/>
                <a:sym typeface="M PLUS 1p Medium"/>
              </a:defRPr>
            </a:lvl2pPr>
            <a:lvl3pPr lvl="2" rtl="0">
              <a:spcBef>
                <a:spcPts val="0"/>
              </a:spcBef>
              <a:spcAft>
                <a:spcPts val="0"/>
              </a:spcAft>
              <a:buSzPts val="2000"/>
              <a:buFont typeface="M PLUS 1p Medium"/>
              <a:buNone/>
              <a:defRPr sz="2000">
                <a:latin typeface="M PLUS 1p Medium"/>
                <a:ea typeface="M PLUS 1p Medium"/>
                <a:cs typeface="M PLUS 1p Medium"/>
                <a:sym typeface="M PLUS 1p Medium"/>
              </a:defRPr>
            </a:lvl3pPr>
            <a:lvl4pPr lvl="3" rtl="0">
              <a:spcBef>
                <a:spcPts val="0"/>
              </a:spcBef>
              <a:spcAft>
                <a:spcPts val="0"/>
              </a:spcAft>
              <a:buSzPts val="2000"/>
              <a:buFont typeface="M PLUS 1p Medium"/>
              <a:buNone/>
              <a:defRPr sz="2000">
                <a:latin typeface="M PLUS 1p Medium"/>
                <a:ea typeface="M PLUS 1p Medium"/>
                <a:cs typeface="M PLUS 1p Medium"/>
                <a:sym typeface="M PLUS 1p Medium"/>
              </a:defRPr>
            </a:lvl4pPr>
            <a:lvl5pPr lvl="4" rtl="0">
              <a:spcBef>
                <a:spcPts val="0"/>
              </a:spcBef>
              <a:spcAft>
                <a:spcPts val="0"/>
              </a:spcAft>
              <a:buSzPts val="2000"/>
              <a:buFont typeface="M PLUS 1p Medium"/>
              <a:buNone/>
              <a:defRPr sz="2000">
                <a:latin typeface="M PLUS 1p Medium"/>
                <a:ea typeface="M PLUS 1p Medium"/>
                <a:cs typeface="M PLUS 1p Medium"/>
                <a:sym typeface="M PLUS 1p Medium"/>
              </a:defRPr>
            </a:lvl5pPr>
            <a:lvl6pPr lvl="5" rtl="0">
              <a:spcBef>
                <a:spcPts val="0"/>
              </a:spcBef>
              <a:spcAft>
                <a:spcPts val="0"/>
              </a:spcAft>
              <a:buSzPts val="2000"/>
              <a:buFont typeface="M PLUS 1p Medium"/>
              <a:buNone/>
              <a:defRPr sz="2000">
                <a:latin typeface="M PLUS 1p Medium"/>
                <a:ea typeface="M PLUS 1p Medium"/>
                <a:cs typeface="M PLUS 1p Medium"/>
                <a:sym typeface="M PLUS 1p Medium"/>
              </a:defRPr>
            </a:lvl6pPr>
            <a:lvl7pPr lvl="6" rtl="0">
              <a:spcBef>
                <a:spcPts val="0"/>
              </a:spcBef>
              <a:spcAft>
                <a:spcPts val="0"/>
              </a:spcAft>
              <a:buSzPts val="2000"/>
              <a:buFont typeface="M PLUS 1p Medium"/>
              <a:buNone/>
              <a:defRPr sz="2000">
                <a:latin typeface="M PLUS 1p Medium"/>
                <a:ea typeface="M PLUS 1p Medium"/>
                <a:cs typeface="M PLUS 1p Medium"/>
                <a:sym typeface="M PLUS 1p Medium"/>
              </a:defRPr>
            </a:lvl7pPr>
            <a:lvl8pPr lvl="7" rtl="0">
              <a:spcBef>
                <a:spcPts val="0"/>
              </a:spcBef>
              <a:spcAft>
                <a:spcPts val="0"/>
              </a:spcAft>
              <a:buSzPts val="2000"/>
              <a:buFont typeface="M PLUS 1p Medium"/>
              <a:buNone/>
              <a:defRPr sz="2000">
                <a:latin typeface="M PLUS 1p Medium"/>
                <a:ea typeface="M PLUS 1p Medium"/>
                <a:cs typeface="M PLUS 1p Medium"/>
                <a:sym typeface="M PLUS 1p Medium"/>
              </a:defRPr>
            </a:lvl8pPr>
            <a:lvl9pPr lvl="8" rtl="0">
              <a:spcBef>
                <a:spcPts val="0"/>
              </a:spcBef>
              <a:spcAft>
                <a:spcPts val="0"/>
              </a:spcAft>
              <a:buSzPts val="2000"/>
              <a:buFont typeface="M PLUS 1p Medium"/>
              <a:buNone/>
              <a:defRPr sz="2000">
                <a:latin typeface="M PLUS 1p Medium"/>
                <a:ea typeface="M PLUS 1p Medium"/>
                <a:cs typeface="M PLUS 1p Medium"/>
                <a:sym typeface="M PLUS 1p Medium"/>
              </a:defRPr>
            </a:lvl9pPr>
          </a:lstStyle>
          <a:p/>
        </p:txBody>
      </p:sp>
      <p:sp>
        <p:nvSpPr>
          <p:cNvPr id="82" name="Google Shape;82;p9"/>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lvl1pPr lvl="0" rtl="0">
              <a:lnSpc>
                <a:spcPct val="100000"/>
              </a:lnSpc>
              <a:buNone/>
              <a:defRPr>
                <a:latin typeface="Helvetica Neue"/>
                <a:ea typeface="Helvetica Neue"/>
                <a:cs typeface="Helvetica Neue"/>
                <a:sym typeface="Helvetica Neue"/>
              </a:defRPr>
            </a:lvl1pPr>
            <a:lvl2pPr lvl="1" rtl="0">
              <a:lnSpc>
                <a:spcPct val="100000"/>
              </a:lnSpc>
              <a:buNone/>
              <a:defRPr>
                <a:latin typeface="Helvetica Neue"/>
                <a:ea typeface="Helvetica Neue"/>
                <a:cs typeface="Helvetica Neue"/>
                <a:sym typeface="Helvetica Neue"/>
              </a:defRPr>
            </a:lvl2pPr>
            <a:lvl3pPr lvl="2" rtl="0">
              <a:lnSpc>
                <a:spcPct val="100000"/>
              </a:lnSpc>
              <a:buNone/>
              <a:defRPr>
                <a:latin typeface="Helvetica Neue"/>
                <a:ea typeface="Helvetica Neue"/>
                <a:cs typeface="Helvetica Neue"/>
                <a:sym typeface="Helvetica Neue"/>
              </a:defRPr>
            </a:lvl3pPr>
            <a:lvl4pPr lvl="3" rtl="0">
              <a:lnSpc>
                <a:spcPct val="100000"/>
              </a:lnSpc>
              <a:buNone/>
              <a:defRPr>
                <a:latin typeface="Helvetica Neue"/>
                <a:ea typeface="Helvetica Neue"/>
                <a:cs typeface="Helvetica Neue"/>
                <a:sym typeface="Helvetica Neue"/>
              </a:defRPr>
            </a:lvl4pPr>
            <a:lvl5pPr lvl="4" rtl="0">
              <a:lnSpc>
                <a:spcPct val="100000"/>
              </a:lnSpc>
              <a:buNone/>
              <a:defRPr>
                <a:latin typeface="Helvetica Neue"/>
                <a:ea typeface="Helvetica Neue"/>
                <a:cs typeface="Helvetica Neue"/>
                <a:sym typeface="Helvetica Neue"/>
              </a:defRPr>
            </a:lvl5pPr>
            <a:lvl6pPr lvl="5" rtl="0">
              <a:lnSpc>
                <a:spcPct val="100000"/>
              </a:lnSpc>
              <a:buNone/>
              <a:defRPr>
                <a:latin typeface="Helvetica Neue"/>
                <a:ea typeface="Helvetica Neue"/>
                <a:cs typeface="Helvetica Neue"/>
                <a:sym typeface="Helvetica Neue"/>
              </a:defRPr>
            </a:lvl6pPr>
            <a:lvl7pPr lvl="6" rtl="0">
              <a:lnSpc>
                <a:spcPct val="100000"/>
              </a:lnSpc>
              <a:buNone/>
              <a:defRPr>
                <a:latin typeface="Helvetica Neue"/>
                <a:ea typeface="Helvetica Neue"/>
                <a:cs typeface="Helvetica Neue"/>
                <a:sym typeface="Helvetica Neue"/>
              </a:defRPr>
            </a:lvl7pPr>
            <a:lvl8pPr lvl="7" rtl="0">
              <a:lnSpc>
                <a:spcPct val="100000"/>
              </a:lnSpc>
              <a:buNone/>
              <a:defRPr>
                <a:latin typeface="Helvetica Neue"/>
                <a:ea typeface="Helvetica Neue"/>
                <a:cs typeface="Helvetica Neue"/>
                <a:sym typeface="Helvetica Neue"/>
              </a:defRPr>
            </a:lvl8pPr>
            <a:lvl9pPr lvl="8" rtl="0">
              <a:lnSpc>
                <a:spcPct val="100000"/>
              </a:lnSpc>
              <a:buNone/>
              <a:defRPr>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ja"/>
              <a:t>‹#›</a:t>
            </a:fld>
            <a:endParaRPr/>
          </a:p>
        </p:txBody>
      </p:sp>
      <p:sp>
        <p:nvSpPr>
          <p:cNvPr id="83" name="Google Shape;83;p9"/>
          <p:cNvSpPr/>
          <p:nvPr/>
        </p:nvSpPr>
        <p:spPr>
          <a:xfrm>
            <a:off x="0" y="168300"/>
            <a:ext cx="72000" cy="432000"/>
          </a:xfrm>
          <a:prstGeom prst="rect">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9"/>
          <p:cNvSpPr txBox="1"/>
          <p:nvPr>
            <p:ph idx="1" type="body"/>
          </p:nvPr>
        </p:nvSpPr>
        <p:spPr>
          <a:xfrm>
            <a:off x="270000" y="770400"/>
            <a:ext cx="4041600" cy="4088100"/>
          </a:xfrm>
          <a:prstGeom prst="rect">
            <a:avLst/>
          </a:prstGeom>
        </p:spPr>
        <p:txBody>
          <a:bodyPr anchorCtr="0" anchor="t" bIns="0" lIns="0" spcFirstLastPara="1" rIns="0" wrap="square" tIns="0">
            <a:normAutofit/>
          </a:bodyPr>
          <a:lstStyle>
            <a:lvl1pPr indent="-317500" lvl="0" marL="457200" rtl="0">
              <a:lnSpc>
                <a:spcPct val="150000"/>
              </a:lnSpc>
              <a:spcBef>
                <a:spcPts val="0"/>
              </a:spcBef>
              <a:spcAft>
                <a:spcPts val="0"/>
              </a:spcAft>
              <a:buSzPts val="1400"/>
              <a:buFont typeface="M PLUS 1p"/>
              <a:buChar char="●"/>
              <a:defRPr sz="1400">
                <a:latin typeface="M PLUS 1p"/>
                <a:ea typeface="M PLUS 1p"/>
                <a:cs typeface="M PLUS 1p"/>
                <a:sym typeface="M PLUS 1p"/>
              </a:defRPr>
            </a:lvl1pPr>
            <a:lvl2pPr indent="-304800" lvl="1" marL="914400" rtl="0">
              <a:lnSpc>
                <a:spcPct val="150000"/>
              </a:lnSpc>
              <a:spcBef>
                <a:spcPts val="0"/>
              </a:spcBef>
              <a:spcAft>
                <a:spcPts val="0"/>
              </a:spcAft>
              <a:buSzPts val="1200"/>
              <a:buFont typeface="M PLUS 1p"/>
              <a:buChar char="○"/>
              <a:defRPr sz="1200">
                <a:latin typeface="M PLUS 1p"/>
                <a:ea typeface="M PLUS 1p"/>
                <a:cs typeface="M PLUS 1p"/>
                <a:sym typeface="M PLUS 1p"/>
              </a:defRPr>
            </a:lvl2pPr>
            <a:lvl3pPr indent="-304800" lvl="2" marL="1371600" rtl="0">
              <a:lnSpc>
                <a:spcPct val="150000"/>
              </a:lnSpc>
              <a:spcBef>
                <a:spcPts val="0"/>
              </a:spcBef>
              <a:spcAft>
                <a:spcPts val="0"/>
              </a:spcAft>
              <a:buSzPts val="1200"/>
              <a:buFont typeface="M PLUS 1p"/>
              <a:buChar char="■"/>
              <a:defRPr sz="1200">
                <a:latin typeface="M PLUS 1p"/>
                <a:ea typeface="M PLUS 1p"/>
                <a:cs typeface="M PLUS 1p"/>
                <a:sym typeface="M PLUS 1p"/>
              </a:defRPr>
            </a:lvl3pPr>
            <a:lvl4pPr indent="-304800" lvl="3" marL="1828800" rtl="0">
              <a:lnSpc>
                <a:spcPct val="150000"/>
              </a:lnSpc>
              <a:spcBef>
                <a:spcPts val="0"/>
              </a:spcBef>
              <a:spcAft>
                <a:spcPts val="0"/>
              </a:spcAft>
              <a:buSzPts val="1200"/>
              <a:buFont typeface="M PLUS 1p"/>
              <a:buChar char="●"/>
              <a:defRPr sz="1200">
                <a:latin typeface="M PLUS 1p"/>
                <a:ea typeface="M PLUS 1p"/>
                <a:cs typeface="M PLUS 1p"/>
                <a:sym typeface="M PLUS 1p"/>
              </a:defRPr>
            </a:lvl4pPr>
            <a:lvl5pPr indent="-304800" lvl="4" marL="2286000" rtl="0">
              <a:lnSpc>
                <a:spcPct val="150000"/>
              </a:lnSpc>
              <a:spcBef>
                <a:spcPts val="0"/>
              </a:spcBef>
              <a:spcAft>
                <a:spcPts val="0"/>
              </a:spcAft>
              <a:buSzPts val="1200"/>
              <a:buFont typeface="M PLUS 1p"/>
              <a:buChar char="○"/>
              <a:defRPr sz="1200">
                <a:latin typeface="M PLUS 1p"/>
                <a:ea typeface="M PLUS 1p"/>
                <a:cs typeface="M PLUS 1p"/>
                <a:sym typeface="M PLUS 1p"/>
              </a:defRPr>
            </a:lvl5pPr>
            <a:lvl6pPr indent="-304800" lvl="5" marL="2743200" rtl="0">
              <a:lnSpc>
                <a:spcPct val="150000"/>
              </a:lnSpc>
              <a:spcBef>
                <a:spcPts val="0"/>
              </a:spcBef>
              <a:spcAft>
                <a:spcPts val="0"/>
              </a:spcAft>
              <a:buSzPts val="1200"/>
              <a:buFont typeface="M PLUS 1p"/>
              <a:buChar char="■"/>
              <a:defRPr sz="1200">
                <a:latin typeface="M PLUS 1p"/>
                <a:ea typeface="M PLUS 1p"/>
                <a:cs typeface="M PLUS 1p"/>
                <a:sym typeface="M PLUS 1p"/>
              </a:defRPr>
            </a:lvl6pPr>
            <a:lvl7pPr indent="-304800" lvl="6" marL="3200400" rtl="0">
              <a:lnSpc>
                <a:spcPct val="150000"/>
              </a:lnSpc>
              <a:spcBef>
                <a:spcPts val="0"/>
              </a:spcBef>
              <a:spcAft>
                <a:spcPts val="0"/>
              </a:spcAft>
              <a:buSzPts val="1200"/>
              <a:buFont typeface="M PLUS 1p"/>
              <a:buChar char="●"/>
              <a:defRPr sz="1200">
                <a:latin typeface="M PLUS 1p"/>
                <a:ea typeface="M PLUS 1p"/>
                <a:cs typeface="M PLUS 1p"/>
                <a:sym typeface="M PLUS 1p"/>
              </a:defRPr>
            </a:lvl7pPr>
            <a:lvl8pPr indent="-304800" lvl="7" marL="3657600" rtl="0">
              <a:lnSpc>
                <a:spcPct val="150000"/>
              </a:lnSpc>
              <a:spcBef>
                <a:spcPts val="0"/>
              </a:spcBef>
              <a:spcAft>
                <a:spcPts val="0"/>
              </a:spcAft>
              <a:buSzPts val="1200"/>
              <a:buFont typeface="M PLUS 1p"/>
              <a:buChar char="○"/>
              <a:defRPr sz="1200">
                <a:latin typeface="M PLUS 1p"/>
                <a:ea typeface="M PLUS 1p"/>
                <a:cs typeface="M PLUS 1p"/>
                <a:sym typeface="M PLUS 1p"/>
              </a:defRPr>
            </a:lvl8pPr>
            <a:lvl9pPr indent="-304800" lvl="8" marL="4114800" rtl="0">
              <a:lnSpc>
                <a:spcPct val="150000"/>
              </a:lnSpc>
              <a:spcBef>
                <a:spcPts val="0"/>
              </a:spcBef>
              <a:spcAft>
                <a:spcPts val="0"/>
              </a:spcAft>
              <a:buSzPts val="1200"/>
              <a:buFont typeface="M PLUS 1p"/>
              <a:buChar char="■"/>
              <a:defRPr sz="1200">
                <a:latin typeface="M PLUS 1p"/>
                <a:ea typeface="M PLUS 1p"/>
                <a:cs typeface="M PLUS 1p"/>
                <a:sym typeface="M PLUS 1p"/>
              </a:defRPr>
            </a:lvl9pPr>
          </a:lstStyle>
          <a:p/>
        </p:txBody>
      </p:sp>
      <p:sp>
        <p:nvSpPr>
          <p:cNvPr id="85" name="Google Shape;85;p9"/>
          <p:cNvSpPr txBox="1"/>
          <p:nvPr>
            <p:ph idx="2" type="body"/>
          </p:nvPr>
        </p:nvSpPr>
        <p:spPr>
          <a:xfrm>
            <a:off x="4832400" y="770400"/>
            <a:ext cx="4041600" cy="4088100"/>
          </a:xfrm>
          <a:prstGeom prst="rect">
            <a:avLst/>
          </a:prstGeom>
        </p:spPr>
        <p:txBody>
          <a:bodyPr anchorCtr="0" anchor="t" bIns="0" lIns="0" spcFirstLastPara="1" rIns="0" wrap="square" tIns="0">
            <a:normAutofit/>
          </a:bodyPr>
          <a:lstStyle>
            <a:lvl1pPr indent="-317500" lvl="0" marL="457200" rtl="0">
              <a:lnSpc>
                <a:spcPct val="150000"/>
              </a:lnSpc>
              <a:spcBef>
                <a:spcPts val="0"/>
              </a:spcBef>
              <a:spcAft>
                <a:spcPts val="0"/>
              </a:spcAft>
              <a:buSzPts val="1400"/>
              <a:buFont typeface="M PLUS 1p"/>
              <a:buChar char="●"/>
              <a:defRPr sz="1400">
                <a:latin typeface="M PLUS 1p"/>
                <a:ea typeface="M PLUS 1p"/>
                <a:cs typeface="M PLUS 1p"/>
                <a:sym typeface="M PLUS 1p"/>
              </a:defRPr>
            </a:lvl1pPr>
            <a:lvl2pPr indent="-304800" lvl="1" marL="914400" rtl="0">
              <a:lnSpc>
                <a:spcPct val="150000"/>
              </a:lnSpc>
              <a:spcBef>
                <a:spcPts val="0"/>
              </a:spcBef>
              <a:spcAft>
                <a:spcPts val="0"/>
              </a:spcAft>
              <a:buSzPts val="1200"/>
              <a:buFont typeface="M PLUS 1p"/>
              <a:buChar char="○"/>
              <a:defRPr sz="1200">
                <a:latin typeface="M PLUS 1p"/>
                <a:ea typeface="M PLUS 1p"/>
                <a:cs typeface="M PLUS 1p"/>
                <a:sym typeface="M PLUS 1p"/>
              </a:defRPr>
            </a:lvl2pPr>
            <a:lvl3pPr indent="-304800" lvl="2" marL="1371600" rtl="0">
              <a:lnSpc>
                <a:spcPct val="150000"/>
              </a:lnSpc>
              <a:spcBef>
                <a:spcPts val="0"/>
              </a:spcBef>
              <a:spcAft>
                <a:spcPts val="0"/>
              </a:spcAft>
              <a:buSzPts val="1200"/>
              <a:buFont typeface="M PLUS 1p"/>
              <a:buChar char="■"/>
              <a:defRPr sz="1200">
                <a:latin typeface="M PLUS 1p"/>
                <a:ea typeface="M PLUS 1p"/>
                <a:cs typeface="M PLUS 1p"/>
                <a:sym typeface="M PLUS 1p"/>
              </a:defRPr>
            </a:lvl3pPr>
            <a:lvl4pPr indent="-304800" lvl="3" marL="1828800" rtl="0">
              <a:lnSpc>
                <a:spcPct val="150000"/>
              </a:lnSpc>
              <a:spcBef>
                <a:spcPts val="0"/>
              </a:spcBef>
              <a:spcAft>
                <a:spcPts val="0"/>
              </a:spcAft>
              <a:buSzPts val="1200"/>
              <a:buFont typeface="M PLUS 1p"/>
              <a:buChar char="●"/>
              <a:defRPr sz="1200">
                <a:latin typeface="M PLUS 1p"/>
                <a:ea typeface="M PLUS 1p"/>
                <a:cs typeface="M PLUS 1p"/>
                <a:sym typeface="M PLUS 1p"/>
              </a:defRPr>
            </a:lvl4pPr>
            <a:lvl5pPr indent="-304800" lvl="4" marL="2286000" rtl="0">
              <a:lnSpc>
                <a:spcPct val="150000"/>
              </a:lnSpc>
              <a:spcBef>
                <a:spcPts val="0"/>
              </a:spcBef>
              <a:spcAft>
                <a:spcPts val="0"/>
              </a:spcAft>
              <a:buSzPts val="1200"/>
              <a:buFont typeface="M PLUS 1p"/>
              <a:buChar char="○"/>
              <a:defRPr sz="1200">
                <a:latin typeface="M PLUS 1p"/>
                <a:ea typeface="M PLUS 1p"/>
                <a:cs typeface="M PLUS 1p"/>
                <a:sym typeface="M PLUS 1p"/>
              </a:defRPr>
            </a:lvl5pPr>
            <a:lvl6pPr indent="-304800" lvl="5" marL="2743200" rtl="0">
              <a:lnSpc>
                <a:spcPct val="150000"/>
              </a:lnSpc>
              <a:spcBef>
                <a:spcPts val="0"/>
              </a:spcBef>
              <a:spcAft>
                <a:spcPts val="0"/>
              </a:spcAft>
              <a:buSzPts val="1200"/>
              <a:buFont typeface="M PLUS 1p"/>
              <a:buChar char="■"/>
              <a:defRPr sz="1200">
                <a:latin typeface="M PLUS 1p"/>
                <a:ea typeface="M PLUS 1p"/>
                <a:cs typeface="M PLUS 1p"/>
                <a:sym typeface="M PLUS 1p"/>
              </a:defRPr>
            </a:lvl6pPr>
            <a:lvl7pPr indent="-304800" lvl="6" marL="3200400" rtl="0">
              <a:lnSpc>
                <a:spcPct val="150000"/>
              </a:lnSpc>
              <a:spcBef>
                <a:spcPts val="0"/>
              </a:spcBef>
              <a:spcAft>
                <a:spcPts val="0"/>
              </a:spcAft>
              <a:buSzPts val="1200"/>
              <a:buFont typeface="M PLUS 1p"/>
              <a:buChar char="●"/>
              <a:defRPr sz="1200">
                <a:latin typeface="M PLUS 1p"/>
                <a:ea typeface="M PLUS 1p"/>
                <a:cs typeface="M PLUS 1p"/>
                <a:sym typeface="M PLUS 1p"/>
              </a:defRPr>
            </a:lvl7pPr>
            <a:lvl8pPr indent="-304800" lvl="7" marL="3657600" rtl="0">
              <a:lnSpc>
                <a:spcPct val="150000"/>
              </a:lnSpc>
              <a:spcBef>
                <a:spcPts val="0"/>
              </a:spcBef>
              <a:spcAft>
                <a:spcPts val="0"/>
              </a:spcAft>
              <a:buSzPts val="1200"/>
              <a:buFont typeface="M PLUS 1p"/>
              <a:buChar char="○"/>
              <a:defRPr sz="1200">
                <a:latin typeface="M PLUS 1p"/>
                <a:ea typeface="M PLUS 1p"/>
                <a:cs typeface="M PLUS 1p"/>
                <a:sym typeface="M PLUS 1p"/>
              </a:defRPr>
            </a:lvl8pPr>
            <a:lvl9pPr indent="-304800" lvl="8" marL="4114800" rtl="0">
              <a:lnSpc>
                <a:spcPct val="150000"/>
              </a:lnSpc>
              <a:spcBef>
                <a:spcPts val="0"/>
              </a:spcBef>
              <a:spcAft>
                <a:spcPts val="0"/>
              </a:spcAft>
              <a:buSzPts val="1200"/>
              <a:buFont typeface="M PLUS 1p"/>
              <a:buChar char="■"/>
              <a:defRPr sz="1200">
                <a:latin typeface="M PLUS 1p"/>
                <a:ea typeface="M PLUS 1p"/>
                <a:cs typeface="M PLUS 1p"/>
                <a:sym typeface="M PLUS 1p"/>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グレイ）">
  <p:cSld name="TITLE_ONLY_1">
    <p:bg>
      <p:bgPr>
        <a:solidFill>
          <a:srgbClr val="F5F5F5"/>
        </a:solidFill>
      </p:bgPr>
    </p:bg>
    <p:spTree>
      <p:nvGrpSpPr>
        <p:cNvPr id="86" name="Shape 86"/>
        <p:cNvGrpSpPr/>
        <p:nvPr/>
      </p:nvGrpSpPr>
      <p:grpSpPr>
        <a:xfrm>
          <a:off x="0" y="0"/>
          <a:ext cx="0" cy="0"/>
          <a:chOff x="0" y="0"/>
          <a:chExt cx="0" cy="0"/>
        </a:xfrm>
      </p:grpSpPr>
      <p:sp>
        <p:nvSpPr>
          <p:cNvPr id="87" name="Google Shape;87;p10"/>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lvl1pPr lvl="0" rtl="0">
              <a:lnSpc>
                <a:spcPct val="100000"/>
              </a:lnSpc>
              <a:buNone/>
              <a:defRPr>
                <a:latin typeface="Helvetica Neue"/>
                <a:ea typeface="Helvetica Neue"/>
                <a:cs typeface="Helvetica Neue"/>
                <a:sym typeface="Helvetica Neue"/>
              </a:defRPr>
            </a:lvl1pPr>
            <a:lvl2pPr lvl="1" rtl="0">
              <a:lnSpc>
                <a:spcPct val="100000"/>
              </a:lnSpc>
              <a:buNone/>
              <a:defRPr>
                <a:latin typeface="Helvetica Neue"/>
                <a:ea typeface="Helvetica Neue"/>
                <a:cs typeface="Helvetica Neue"/>
                <a:sym typeface="Helvetica Neue"/>
              </a:defRPr>
            </a:lvl2pPr>
            <a:lvl3pPr lvl="2" rtl="0">
              <a:lnSpc>
                <a:spcPct val="100000"/>
              </a:lnSpc>
              <a:buNone/>
              <a:defRPr>
                <a:latin typeface="Helvetica Neue"/>
                <a:ea typeface="Helvetica Neue"/>
                <a:cs typeface="Helvetica Neue"/>
                <a:sym typeface="Helvetica Neue"/>
              </a:defRPr>
            </a:lvl3pPr>
            <a:lvl4pPr lvl="3" rtl="0">
              <a:lnSpc>
                <a:spcPct val="100000"/>
              </a:lnSpc>
              <a:buNone/>
              <a:defRPr>
                <a:latin typeface="Helvetica Neue"/>
                <a:ea typeface="Helvetica Neue"/>
                <a:cs typeface="Helvetica Neue"/>
                <a:sym typeface="Helvetica Neue"/>
              </a:defRPr>
            </a:lvl4pPr>
            <a:lvl5pPr lvl="4" rtl="0">
              <a:lnSpc>
                <a:spcPct val="100000"/>
              </a:lnSpc>
              <a:buNone/>
              <a:defRPr>
                <a:latin typeface="Helvetica Neue"/>
                <a:ea typeface="Helvetica Neue"/>
                <a:cs typeface="Helvetica Neue"/>
                <a:sym typeface="Helvetica Neue"/>
              </a:defRPr>
            </a:lvl5pPr>
            <a:lvl6pPr lvl="5" rtl="0">
              <a:lnSpc>
                <a:spcPct val="100000"/>
              </a:lnSpc>
              <a:buNone/>
              <a:defRPr>
                <a:latin typeface="Helvetica Neue"/>
                <a:ea typeface="Helvetica Neue"/>
                <a:cs typeface="Helvetica Neue"/>
                <a:sym typeface="Helvetica Neue"/>
              </a:defRPr>
            </a:lvl6pPr>
            <a:lvl7pPr lvl="6" rtl="0">
              <a:lnSpc>
                <a:spcPct val="100000"/>
              </a:lnSpc>
              <a:buNone/>
              <a:defRPr>
                <a:latin typeface="Helvetica Neue"/>
                <a:ea typeface="Helvetica Neue"/>
                <a:cs typeface="Helvetica Neue"/>
                <a:sym typeface="Helvetica Neue"/>
              </a:defRPr>
            </a:lvl7pPr>
            <a:lvl8pPr lvl="7" rtl="0">
              <a:lnSpc>
                <a:spcPct val="100000"/>
              </a:lnSpc>
              <a:buNone/>
              <a:defRPr>
                <a:latin typeface="Helvetica Neue"/>
                <a:ea typeface="Helvetica Neue"/>
                <a:cs typeface="Helvetica Neue"/>
                <a:sym typeface="Helvetica Neue"/>
              </a:defRPr>
            </a:lvl8pPr>
            <a:lvl9pPr lvl="8" rtl="0">
              <a:lnSpc>
                <a:spcPct val="100000"/>
              </a:lnSpc>
              <a:buNone/>
              <a:defRPr>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ja"/>
              <a:t>‹#›</a:t>
            </a:fld>
            <a:endParaRPr/>
          </a:p>
        </p:txBody>
      </p:sp>
      <p:sp>
        <p:nvSpPr>
          <p:cNvPr id="88" name="Google Shape;88;p10"/>
          <p:cNvSpPr/>
          <p:nvPr/>
        </p:nvSpPr>
        <p:spPr>
          <a:xfrm>
            <a:off x="0" y="168300"/>
            <a:ext cx="72000" cy="432000"/>
          </a:xfrm>
          <a:prstGeom prst="rect">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0"/>
          <p:cNvSpPr txBox="1"/>
          <p:nvPr>
            <p:ph type="title"/>
          </p:nvPr>
        </p:nvSpPr>
        <p:spPr>
          <a:xfrm>
            <a:off x="270000" y="214683"/>
            <a:ext cx="8520600" cy="293400"/>
          </a:xfrm>
          <a:prstGeom prst="rect">
            <a:avLst/>
          </a:prstGeom>
        </p:spPr>
        <p:txBody>
          <a:bodyPr anchorCtr="0" anchor="t" bIns="0" lIns="0" spcFirstLastPara="1" rIns="0" wrap="square" tIns="0">
            <a:spAutoFit/>
          </a:bodyPr>
          <a:lstStyle>
            <a:lvl1pPr lvl="0" rtl="0">
              <a:spcBef>
                <a:spcPts val="0"/>
              </a:spcBef>
              <a:spcAft>
                <a:spcPts val="0"/>
              </a:spcAft>
              <a:buSzPts val="2000"/>
              <a:buFont typeface="M PLUS 1p Medium"/>
              <a:buNone/>
              <a:defRPr sz="2000">
                <a:latin typeface="M PLUS 1p Medium"/>
                <a:ea typeface="M PLUS 1p Medium"/>
                <a:cs typeface="M PLUS 1p Medium"/>
                <a:sym typeface="M PLUS 1p Medium"/>
              </a:defRPr>
            </a:lvl1pPr>
            <a:lvl2pPr lvl="1" rtl="0">
              <a:spcBef>
                <a:spcPts val="0"/>
              </a:spcBef>
              <a:spcAft>
                <a:spcPts val="0"/>
              </a:spcAft>
              <a:buSzPts val="2000"/>
              <a:buFont typeface="M PLUS 1p Medium"/>
              <a:buNone/>
              <a:defRPr sz="2000">
                <a:latin typeface="M PLUS 1p Medium"/>
                <a:ea typeface="M PLUS 1p Medium"/>
                <a:cs typeface="M PLUS 1p Medium"/>
                <a:sym typeface="M PLUS 1p Medium"/>
              </a:defRPr>
            </a:lvl2pPr>
            <a:lvl3pPr lvl="2" rtl="0">
              <a:spcBef>
                <a:spcPts val="0"/>
              </a:spcBef>
              <a:spcAft>
                <a:spcPts val="0"/>
              </a:spcAft>
              <a:buSzPts val="2000"/>
              <a:buFont typeface="M PLUS 1p Medium"/>
              <a:buNone/>
              <a:defRPr sz="2000">
                <a:latin typeface="M PLUS 1p Medium"/>
                <a:ea typeface="M PLUS 1p Medium"/>
                <a:cs typeface="M PLUS 1p Medium"/>
                <a:sym typeface="M PLUS 1p Medium"/>
              </a:defRPr>
            </a:lvl3pPr>
            <a:lvl4pPr lvl="3" rtl="0">
              <a:spcBef>
                <a:spcPts val="0"/>
              </a:spcBef>
              <a:spcAft>
                <a:spcPts val="0"/>
              </a:spcAft>
              <a:buSzPts val="2000"/>
              <a:buFont typeface="M PLUS 1p Medium"/>
              <a:buNone/>
              <a:defRPr sz="2000">
                <a:latin typeface="M PLUS 1p Medium"/>
                <a:ea typeface="M PLUS 1p Medium"/>
                <a:cs typeface="M PLUS 1p Medium"/>
                <a:sym typeface="M PLUS 1p Medium"/>
              </a:defRPr>
            </a:lvl4pPr>
            <a:lvl5pPr lvl="4" rtl="0">
              <a:spcBef>
                <a:spcPts val="0"/>
              </a:spcBef>
              <a:spcAft>
                <a:spcPts val="0"/>
              </a:spcAft>
              <a:buSzPts val="2000"/>
              <a:buFont typeface="M PLUS 1p Medium"/>
              <a:buNone/>
              <a:defRPr sz="2000">
                <a:latin typeface="M PLUS 1p Medium"/>
                <a:ea typeface="M PLUS 1p Medium"/>
                <a:cs typeface="M PLUS 1p Medium"/>
                <a:sym typeface="M PLUS 1p Medium"/>
              </a:defRPr>
            </a:lvl5pPr>
            <a:lvl6pPr lvl="5" rtl="0">
              <a:spcBef>
                <a:spcPts val="0"/>
              </a:spcBef>
              <a:spcAft>
                <a:spcPts val="0"/>
              </a:spcAft>
              <a:buSzPts val="2000"/>
              <a:buFont typeface="M PLUS 1p Medium"/>
              <a:buNone/>
              <a:defRPr sz="2000">
                <a:latin typeface="M PLUS 1p Medium"/>
                <a:ea typeface="M PLUS 1p Medium"/>
                <a:cs typeface="M PLUS 1p Medium"/>
                <a:sym typeface="M PLUS 1p Medium"/>
              </a:defRPr>
            </a:lvl6pPr>
            <a:lvl7pPr lvl="6" rtl="0">
              <a:spcBef>
                <a:spcPts val="0"/>
              </a:spcBef>
              <a:spcAft>
                <a:spcPts val="0"/>
              </a:spcAft>
              <a:buSzPts val="2000"/>
              <a:buFont typeface="M PLUS 1p Medium"/>
              <a:buNone/>
              <a:defRPr sz="2000">
                <a:latin typeface="M PLUS 1p Medium"/>
                <a:ea typeface="M PLUS 1p Medium"/>
                <a:cs typeface="M PLUS 1p Medium"/>
                <a:sym typeface="M PLUS 1p Medium"/>
              </a:defRPr>
            </a:lvl7pPr>
            <a:lvl8pPr lvl="7" rtl="0">
              <a:spcBef>
                <a:spcPts val="0"/>
              </a:spcBef>
              <a:spcAft>
                <a:spcPts val="0"/>
              </a:spcAft>
              <a:buSzPts val="2000"/>
              <a:buFont typeface="M PLUS 1p Medium"/>
              <a:buNone/>
              <a:defRPr sz="2000">
                <a:latin typeface="M PLUS 1p Medium"/>
                <a:ea typeface="M PLUS 1p Medium"/>
                <a:cs typeface="M PLUS 1p Medium"/>
                <a:sym typeface="M PLUS 1p Medium"/>
              </a:defRPr>
            </a:lvl8pPr>
            <a:lvl9pPr lvl="8" rtl="0">
              <a:spcBef>
                <a:spcPts val="0"/>
              </a:spcBef>
              <a:spcAft>
                <a:spcPts val="0"/>
              </a:spcAft>
              <a:buSzPts val="2000"/>
              <a:buFont typeface="M PLUS 1p Medium"/>
              <a:buNone/>
              <a:defRPr sz="2000">
                <a:latin typeface="M PLUS 1p Medium"/>
                <a:ea typeface="M PLUS 1p Medium"/>
                <a:cs typeface="M PLUS 1p Medium"/>
                <a:sym typeface="M PLUS 1p Medium"/>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本文（グレイ） ">
  <p:cSld name="TITLE_ONLY_1_1">
    <p:bg>
      <p:bgPr>
        <a:solidFill>
          <a:srgbClr val="F5F5F5"/>
        </a:solidFill>
      </p:bgPr>
    </p:bg>
    <p:spTree>
      <p:nvGrpSpPr>
        <p:cNvPr id="90" name="Shape 90"/>
        <p:cNvGrpSpPr/>
        <p:nvPr/>
      </p:nvGrpSpPr>
      <p:grpSpPr>
        <a:xfrm>
          <a:off x="0" y="0"/>
          <a:ext cx="0" cy="0"/>
          <a:chOff x="0" y="0"/>
          <a:chExt cx="0" cy="0"/>
        </a:xfrm>
      </p:grpSpPr>
      <p:sp>
        <p:nvSpPr>
          <p:cNvPr id="91" name="Google Shape;91;p11"/>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lvl1pPr lvl="0" rtl="0">
              <a:lnSpc>
                <a:spcPct val="100000"/>
              </a:lnSpc>
              <a:buNone/>
              <a:defRPr>
                <a:latin typeface="Helvetica Neue"/>
                <a:ea typeface="Helvetica Neue"/>
                <a:cs typeface="Helvetica Neue"/>
                <a:sym typeface="Helvetica Neue"/>
              </a:defRPr>
            </a:lvl1pPr>
            <a:lvl2pPr lvl="1" rtl="0">
              <a:lnSpc>
                <a:spcPct val="100000"/>
              </a:lnSpc>
              <a:buNone/>
              <a:defRPr>
                <a:latin typeface="Helvetica Neue"/>
                <a:ea typeface="Helvetica Neue"/>
                <a:cs typeface="Helvetica Neue"/>
                <a:sym typeface="Helvetica Neue"/>
              </a:defRPr>
            </a:lvl2pPr>
            <a:lvl3pPr lvl="2" rtl="0">
              <a:lnSpc>
                <a:spcPct val="100000"/>
              </a:lnSpc>
              <a:buNone/>
              <a:defRPr>
                <a:latin typeface="Helvetica Neue"/>
                <a:ea typeface="Helvetica Neue"/>
                <a:cs typeface="Helvetica Neue"/>
                <a:sym typeface="Helvetica Neue"/>
              </a:defRPr>
            </a:lvl3pPr>
            <a:lvl4pPr lvl="3" rtl="0">
              <a:lnSpc>
                <a:spcPct val="100000"/>
              </a:lnSpc>
              <a:buNone/>
              <a:defRPr>
                <a:latin typeface="Helvetica Neue"/>
                <a:ea typeface="Helvetica Neue"/>
                <a:cs typeface="Helvetica Neue"/>
                <a:sym typeface="Helvetica Neue"/>
              </a:defRPr>
            </a:lvl4pPr>
            <a:lvl5pPr lvl="4" rtl="0">
              <a:lnSpc>
                <a:spcPct val="100000"/>
              </a:lnSpc>
              <a:buNone/>
              <a:defRPr>
                <a:latin typeface="Helvetica Neue"/>
                <a:ea typeface="Helvetica Neue"/>
                <a:cs typeface="Helvetica Neue"/>
                <a:sym typeface="Helvetica Neue"/>
              </a:defRPr>
            </a:lvl5pPr>
            <a:lvl6pPr lvl="5" rtl="0">
              <a:lnSpc>
                <a:spcPct val="100000"/>
              </a:lnSpc>
              <a:buNone/>
              <a:defRPr>
                <a:latin typeface="Helvetica Neue"/>
                <a:ea typeface="Helvetica Neue"/>
                <a:cs typeface="Helvetica Neue"/>
                <a:sym typeface="Helvetica Neue"/>
              </a:defRPr>
            </a:lvl6pPr>
            <a:lvl7pPr lvl="6" rtl="0">
              <a:lnSpc>
                <a:spcPct val="100000"/>
              </a:lnSpc>
              <a:buNone/>
              <a:defRPr>
                <a:latin typeface="Helvetica Neue"/>
                <a:ea typeface="Helvetica Neue"/>
                <a:cs typeface="Helvetica Neue"/>
                <a:sym typeface="Helvetica Neue"/>
              </a:defRPr>
            </a:lvl7pPr>
            <a:lvl8pPr lvl="7" rtl="0">
              <a:lnSpc>
                <a:spcPct val="100000"/>
              </a:lnSpc>
              <a:buNone/>
              <a:defRPr>
                <a:latin typeface="Helvetica Neue"/>
                <a:ea typeface="Helvetica Neue"/>
                <a:cs typeface="Helvetica Neue"/>
                <a:sym typeface="Helvetica Neue"/>
              </a:defRPr>
            </a:lvl8pPr>
            <a:lvl9pPr lvl="8" rtl="0">
              <a:lnSpc>
                <a:spcPct val="100000"/>
              </a:lnSpc>
              <a:buNone/>
              <a:defRPr>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ja"/>
              <a:t>‹#›</a:t>
            </a:fld>
            <a:endParaRPr/>
          </a:p>
        </p:txBody>
      </p:sp>
      <p:sp>
        <p:nvSpPr>
          <p:cNvPr id="92" name="Google Shape;92;p11"/>
          <p:cNvSpPr/>
          <p:nvPr/>
        </p:nvSpPr>
        <p:spPr>
          <a:xfrm>
            <a:off x="0" y="168300"/>
            <a:ext cx="72000" cy="432000"/>
          </a:xfrm>
          <a:prstGeom prst="rect">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1"/>
          <p:cNvSpPr txBox="1"/>
          <p:nvPr>
            <p:ph type="title"/>
          </p:nvPr>
        </p:nvSpPr>
        <p:spPr>
          <a:xfrm>
            <a:off x="270000" y="214683"/>
            <a:ext cx="8520600" cy="293400"/>
          </a:xfrm>
          <a:prstGeom prst="rect">
            <a:avLst/>
          </a:prstGeom>
        </p:spPr>
        <p:txBody>
          <a:bodyPr anchorCtr="0" anchor="t" bIns="0" lIns="0" spcFirstLastPara="1" rIns="0" wrap="square" tIns="0">
            <a:spAutoFit/>
          </a:bodyPr>
          <a:lstStyle>
            <a:lvl1pPr lvl="0" rtl="0">
              <a:spcBef>
                <a:spcPts val="0"/>
              </a:spcBef>
              <a:spcAft>
                <a:spcPts val="0"/>
              </a:spcAft>
              <a:buSzPts val="2000"/>
              <a:buFont typeface="M PLUS 1p Medium"/>
              <a:buNone/>
              <a:defRPr sz="2000">
                <a:latin typeface="M PLUS 1p Medium"/>
                <a:ea typeface="M PLUS 1p Medium"/>
                <a:cs typeface="M PLUS 1p Medium"/>
                <a:sym typeface="M PLUS 1p Medium"/>
              </a:defRPr>
            </a:lvl1pPr>
            <a:lvl2pPr lvl="1" rtl="0">
              <a:spcBef>
                <a:spcPts val="0"/>
              </a:spcBef>
              <a:spcAft>
                <a:spcPts val="0"/>
              </a:spcAft>
              <a:buSzPts val="2000"/>
              <a:buFont typeface="M PLUS 1p Medium"/>
              <a:buNone/>
              <a:defRPr sz="2000">
                <a:latin typeface="M PLUS 1p Medium"/>
                <a:ea typeface="M PLUS 1p Medium"/>
                <a:cs typeface="M PLUS 1p Medium"/>
                <a:sym typeface="M PLUS 1p Medium"/>
              </a:defRPr>
            </a:lvl2pPr>
            <a:lvl3pPr lvl="2" rtl="0">
              <a:spcBef>
                <a:spcPts val="0"/>
              </a:spcBef>
              <a:spcAft>
                <a:spcPts val="0"/>
              </a:spcAft>
              <a:buSzPts val="2000"/>
              <a:buFont typeface="M PLUS 1p Medium"/>
              <a:buNone/>
              <a:defRPr sz="2000">
                <a:latin typeface="M PLUS 1p Medium"/>
                <a:ea typeface="M PLUS 1p Medium"/>
                <a:cs typeface="M PLUS 1p Medium"/>
                <a:sym typeface="M PLUS 1p Medium"/>
              </a:defRPr>
            </a:lvl3pPr>
            <a:lvl4pPr lvl="3" rtl="0">
              <a:spcBef>
                <a:spcPts val="0"/>
              </a:spcBef>
              <a:spcAft>
                <a:spcPts val="0"/>
              </a:spcAft>
              <a:buSzPts val="2000"/>
              <a:buFont typeface="M PLUS 1p Medium"/>
              <a:buNone/>
              <a:defRPr sz="2000">
                <a:latin typeface="M PLUS 1p Medium"/>
                <a:ea typeface="M PLUS 1p Medium"/>
                <a:cs typeface="M PLUS 1p Medium"/>
                <a:sym typeface="M PLUS 1p Medium"/>
              </a:defRPr>
            </a:lvl4pPr>
            <a:lvl5pPr lvl="4" rtl="0">
              <a:spcBef>
                <a:spcPts val="0"/>
              </a:spcBef>
              <a:spcAft>
                <a:spcPts val="0"/>
              </a:spcAft>
              <a:buSzPts val="2000"/>
              <a:buFont typeface="M PLUS 1p Medium"/>
              <a:buNone/>
              <a:defRPr sz="2000">
                <a:latin typeface="M PLUS 1p Medium"/>
                <a:ea typeface="M PLUS 1p Medium"/>
                <a:cs typeface="M PLUS 1p Medium"/>
                <a:sym typeface="M PLUS 1p Medium"/>
              </a:defRPr>
            </a:lvl5pPr>
            <a:lvl6pPr lvl="5" rtl="0">
              <a:spcBef>
                <a:spcPts val="0"/>
              </a:spcBef>
              <a:spcAft>
                <a:spcPts val="0"/>
              </a:spcAft>
              <a:buSzPts val="2000"/>
              <a:buFont typeface="M PLUS 1p Medium"/>
              <a:buNone/>
              <a:defRPr sz="2000">
                <a:latin typeface="M PLUS 1p Medium"/>
                <a:ea typeface="M PLUS 1p Medium"/>
                <a:cs typeface="M PLUS 1p Medium"/>
                <a:sym typeface="M PLUS 1p Medium"/>
              </a:defRPr>
            </a:lvl6pPr>
            <a:lvl7pPr lvl="6" rtl="0">
              <a:spcBef>
                <a:spcPts val="0"/>
              </a:spcBef>
              <a:spcAft>
                <a:spcPts val="0"/>
              </a:spcAft>
              <a:buSzPts val="2000"/>
              <a:buFont typeface="M PLUS 1p Medium"/>
              <a:buNone/>
              <a:defRPr sz="2000">
                <a:latin typeface="M PLUS 1p Medium"/>
                <a:ea typeface="M PLUS 1p Medium"/>
                <a:cs typeface="M PLUS 1p Medium"/>
                <a:sym typeface="M PLUS 1p Medium"/>
              </a:defRPr>
            </a:lvl7pPr>
            <a:lvl8pPr lvl="7" rtl="0">
              <a:spcBef>
                <a:spcPts val="0"/>
              </a:spcBef>
              <a:spcAft>
                <a:spcPts val="0"/>
              </a:spcAft>
              <a:buSzPts val="2000"/>
              <a:buFont typeface="M PLUS 1p Medium"/>
              <a:buNone/>
              <a:defRPr sz="2000">
                <a:latin typeface="M PLUS 1p Medium"/>
                <a:ea typeface="M PLUS 1p Medium"/>
                <a:cs typeface="M PLUS 1p Medium"/>
                <a:sym typeface="M PLUS 1p Medium"/>
              </a:defRPr>
            </a:lvl8pPr>
            <a:lvl9pPr lvl="8" rtl="0">
              <a:spcBef>
                <a:spcPts val="0"/>
              </a:spcBef>
              <a:spcAft>
                <a:spcPts val="0"/>
              </a:spcAft>
              <a:buSzPts val="2000"/>
              <a:buFont typeface="M PLUS 1p Medium"/>
              <a:buNone/>
              <a:defRPr sz="2000">
                <a:latin typeface="M PLUS 1p Medium"/>
                <a:ea typeface="M PLUS 1p Medium"/>
                <a:cs typeface="M PLUS 1p Medium"/>
                <a:sym typeface="M PLUS 1p Medium"/>
              </a:defRPr>
            </a:lvl9pPr>
          </a:lstStyle>
          <a:p/>
        </p:txBody>
      </p:sp>
      <p:sp>
        <p:nvSpPr>
          <p:cNvPr id="94" name="Google Shape;94;p11"/>
          <p:cNvSpPr txBox="1"/>
          <p:nvPr>
            <p:ph idx="1" type="body"/>
          </p:nvPr>
        </p:nvSpPr>
        <p:spPr>
          <a:xfrm>
            <a:off x="270000" y="770400"/>
            <a:ext cx="8604000" cy="4088100"/>
          </a:xfrm>
          <a:prstGeom prst="rect">
            <a:avLst/>
          </a:prstGeom>
        </p:spPr>
        <p:txBody>
          <a:bodyPr anchorCtr="0" anchor="t" bIns="0" lIns="0" spcFirstLastPara="1" rIns="0" wrap="square" tIns="0">
            <a:spAutoFit/>
          </a:bodyPr>
          <a:lstStyle>
            <a:lvl1pPr indent="-304800" lvl="0" marL="457200" rtl="0">
              <a:lnSpc>
                <a:spcPct val="150000"/>
              </a:lnSpc>
              <a:spcBef>
                <a:spcPts val="0"/>
              </a:spcBef>
              <a:spcAft>
                <a:spcPts val="0"/>
              </a:spcAft>
              <a:buSzPts val="1200"/>
              <a:buFont typeface="M PLUS 1p"/>
              <a:buChar char="●"/>
              <a:defRPr sz="1200">
                <a:latin typeface="M PLUS 1p"/>
                <a:ea typeface="M PLUS 1p"/>
                <a:cs typeface="M PLUS 1p"/>
                <a:sym typeface="M PLUS 1p"/>
              </a:defRPr>
            </a:lvl1pPr>
            <a:lvl2pPr indent="-304800" lvl="1" marL="914400" rtl="0">
              <a:lnSpc>
                <a:spcPct val="150000"/>
              </a:lnSpc>
              <a:spcBef>
                <a:spcPts val="0"/>
              </a:spcBef>
              <a:spcAft>
                <a:spcPts val="0"/>
              </a:spcAft>
              <a:buSzPts val="1200"/>
              <a:buFont typeface="M PLUS 1p"/>
              <a:buChar char="○"/>
              <a:defRPr sz="1200">
                <a:latin typeface="M PLUS 1p"/>
                <a:ea typeface="M PLUS 1p"/>
                <a:cs typeface="M PLUS 1p"/>
                <a:sym typeface="M PLUS 1p"/>
              </a:defRPr>
            </a:lvl2pPr>
            <a:lvl3pPr indent="-304800" lvl="2" marL="1371600" rtl="0">
              <a:lnSpc>
                <a:spcPct val="150000"/>
              </a:lnSpc>
              <a:spcBef>
                <a:spcPts val="0"/>
              </a:spcBef>
              <a:spcAft>
                <a:spcPts val="0"/>
              </a:spcAft>
              <a:buSzPts val="1200"/>
              <a:buFont typeface="M PLUS 1p"/>
              <a:buChar char="■"/>
              <a:defRPr sz="1200">
                <a:latin typeface="M PLUS 1p"/>
                <a:ea typeface="M PLUS 1p"/>
                <a:cs typeface="M PLUS 1p"/>
                <a:sym typeface="M PLUS 1p"/>
              </a:defRPr>
            </a:lvl3pPr>
            <a:lvl4pPr indent="-304800" lvl="3" marL="1828800" rtl="0">
              <a:lnSpc>
                <a:spcPct val="150000"/>
              </a:lnSpc>
              <a:spcBef>
                <a:spcPts val="0"/>
              </a:spcBef>
              <a:spcAft>
                <a:spcPts val="0"/>
              </a:spcAft>
              <a:buSzPts val="1200"/>
              <a:buFont typeface="M PLUS 1p"/>
              <a:buChar char="●"/>
              <a:defRPr sz="1200">
                <a:latin typeface="M PLUS 1p"/>
                <a:ea typeface="M PLUS 1p"/>
                <a:cs typeface="M PLUS 1p"/>
                <a:sym typeface="M PLUS 1p"/>
              </a:defRPr>
            </a:lvl4pPr>
            <a:lvl5pPr indent="-304800" lvl="4" marL="2286000" rtl="0">
              <a:lnSpc>
                <a:spcPct val="150000"/>
              </a:lnSpc>
              <a:spcBef>
                <a:spcPts val="0"/>
              </a:spcBef>
              <a:spcAft>
                <a:spcPts val="0"/>
              </a:spcAft>
              <a:buSzPts val="1200"/>
              <a:buFont typeface="M PLUS 1p"/>
              <a:buChar char="○"/>
              <a:defRPr sz="1200">
                <a:latin typeface="M PLUS 1p"/>
                <a:ea typeface="M PLUS 1p"/>
                <a:cs typeface="M PLUS 1p"/>
                <a:sym typeface="M PLUS 1p"/>
              </a:defRPr>
            </a:lvl5pPr>
            <a:lvl6pPr indent="-304800" lvl="5" marL="2743200" rtl="0">
              <a:lnSpc>
                <a:spcPct val="150000"/>
              </a:lnSpc>
              <a:spcBef>
                <a:spcPts val="0"/>
              </a:spcBef>
              <a:spcAft>
                <a:spcPts val="0"/>
              </a:spcAft>
              <a:buSzPts val="1200"/>
              <a:buFont typeface="M PLUS 1p"/>
              <a:buChar char="■"/>
              <a:defRPr sz="1200">
                <a:latin typeface="M PLUS 1p"/>
                <a:ea typeface="M PLUS 1p"/>
                <a:cs typeface="M PLUS 1p"/>
                <a:sym typeface="M PLUS 1p"/>
              </a:defRPr>
            </a:lvl6pPr>
            <a:lvl7pPr indent="-304800" lvl="6" marL="3200400" rtl="0">
              <a:lnSpc>
                <a:spcPct val="150000"/>
              </a:lnSpc>
              <a:spcBef>
                <a:spcPts val="0"/>
              </a:spcBef>
              <a:spcAft>
                <a:spcPts val="0"/>
              </a:spcAft>
              <a:buSzPts val="1200"/>
              <a:buFont typeface="M PLUS 1p"/>
              <a:buChar char="●"/>
              <a:defRPr sz="1200">
                <a:latin typeface="M PLUS 1p"/>
                <a:ea typeface="M PLUS 1p"/>
                <a:cs typeface="M PLUS 1p"/>
                <a:sym typeface="M PLUS 1p"/>
              </a:defRPr>
            </a:lvl7pPr>
            <a:lvl8pPr indent="-304800" lvl="7" marL="3657600" rtl="0">
              <a:lnSpc>
                <a:spcPct val="150000"/>
              </a:lnSpc>
              <a:spcBef>
                <a:spcPts val="0"/>
              </a:spcBef>
              <a:spcAft>
                <a:spcPts val="0"/>
              </a:spcAft>
              <a:buSzPts val="1200"/>
              <a:buFont typeface="M PLUS 1p"/>
              <a:buChar char="○"/>
              <a:defRPr sz="1200">
                <a:latin typeface="M PLUS 1p"/>
                <a:ea typeface="M PLUS 1p"/>
                <a:cs typeface="M PLUS 1p"/>
                <a:sym typeface="M PLUS 1p"/>
              </a:defRPr>
            </a:lvl8pPr>
            <a:lvl9pPr indent="-304800" lvl="8" marL="4114800" rtl="0">
              <a:lnSpc>
                <a:spcPct val="150000"/>
              </a:lnSpc>
              <a:spcBef>
                <a:spcPts val="0"/>
              </a:spcBef>
              <a:spcAft>
                <a:spcPts val="0"/>
              </a:spcAft>
              <a:buSzPts val="1200"/>
              <a:buFont typeface="M PLUS 1p"/>
              <a:buChar char="■"/>
              <a:defRPr sz="1200">
                <a:latin typeface="M PLUS 1p"/>
                <a:ea typeface="M PLUS 1p"/>
                <a:cs typeface="M PLUS 1p"/>
                <a:sym typeface="M PLUS 1p"/>
              </a:defRPr>
            </a:lvl9pPr>
          </a:lstStyle>
          <a:p/>
        </p:txBody>
      </p:sp>
    </p:spTree>
  </p:cSld>
  <p:clrMapOvr>
    <a:masterClrMapping/>
  </p:clrMapOvr>
  <p:extLst>
    <p:ext uri="{DCECCB84-F9BA-43D5-87BE-67443E8EF086}">
      <p15:sldGuideLst>
        <p15:guide id="1" pos="170">
          <p15:clr>
            <a:srgbClr val="FA7B17"/>
          </p15:clr>
        </p15:guide>
        <p15:guide id="2" orient="horz" pos="3150">
          <p15:clr>
            <a:srgbClr val="FA7B17"/>
          </p15:clr>
        </p15:guide>
        <p15:guide id="3" pos="5590">
          <p15:clr>
            <a:srgbClr val="FA7B17"/>
          </p15:clr>
        </p15:guide>
        <p15:guide id="4" orient="horz" pos="3060">
          <p15:clr>
            <a:srgbClr val="FA7B17"/>
          </p15:clr>
        </p15:guide>
        <p15:guide id="5" orient="horz" pos="106">
          <p15:clr>
            <a:srgbClr val="FA7B17"/>
          </p15:clr>
        </p15:guide>
        <p15:guide id="6" orient="horz" pos="378">
          <p15:clr>
            <a:srgbClr val="FA7B17"/>
          </p15:clr>
        </p15:guide>
        <p15:guide id="7" orient="horz" pos="485">
          <p15:clr>
            <a:srgbClr val="FA7B17"/>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タイトル">
  <p:cSld name="MAIN_POINT">
    <p:bg>
      <p:bgPr>
        <a:solidFill>
          <a:srgbClr val="F5F5F5"/>
        </a:solidFill>
      </p:bgPr>
    </p:bg>
    <p:spTree>
      <p:nvGrpSpPr>
        <p:cNvPr id="95" name="Shape 95"/>
        <p:cNvGrpSpPr/>
        <p:nvPr/>
      </p:nvGrpSpPr>
      <p:grpSpPr>
        <a:xfrm>
          <a:off x="0" y="0"/>
          <a:ext cx="0" cy="0"/>
          <a:chOff x="0" y="0"/>
          <a:chExt cx="0" cy="0"/>
        </a:xfrm>
      </p:grpSpPr>
      <p:sp>
        <p:nvSpPr>
          <p:cNvPr id="96" name="Google Shape;96;p12"/>
          <p:cNvSpPr/>
          <p:nvPr/>
        </p:nvSpPr>
        <p:spPr>
          <a:xfrm>
            <a:off x="0" y="0"/>
            <a:ext cx="3102793" cy="2042509"/>
          </a:xfrm>
          <a:custGeom>
            <a:rect b="b" l="l" r="r" t="t"/>
            <a:pathLst>
              <a:path extrusionOk="0" h="188163" w="285840">
                <a:moveTo>
                  <a:pt x="264993" y="0"/>
                </a:moveTo>
                <a:lnTo>
                  <a:pt x="265532" y="7279"/>
                </a:lnTo>
                <a:lnTo>
                  <a:pt x="265622" y="14647"/>
                </a:lnTo>
                <a:lnTo>
                  <a:pt x="265532" y="22195"/>
                </a:lnTo>
                <a:lnTo>
                  <a:pt x="264094" y="37291"/>
                </a:lnTo>
                <a:lnTo>
                  <a:pt x="261129" y="52118"/>
                </a:lnTo>
                <a:lnTo>
                  <a:pt x="256816" y="66405"/>
                </a:lnTo>
                <a:lnTo>
                  <a:pt x="251065" y="80333"/>
                </a:lnTo>
                <a:lnTo>
                  <a:pt x="244056" y="93542"/>
                </a:lnTo>
                <a:lnTo>
                  <a:pt x="235699" y="106033"/>
                </a:lnTo>
                <a:lnTo>
                  <a:pt x="226084" y="117804"/>
                </a:lnTo>
                <a:lnTo>
                  <a:pt x="220692" y="123285"/>
                </a:lnTo>
                <a:lnTo>
                  <a:pt x="215571" y="128317"/>
                </a:lnTo>
                <a:lnTo>
                  <a:pt x="204518" y="137483"/>
                </a:lnTo>
                <a:lnTo>
                  <a:pt x="192746" y="145480"/>
                </a:lnTo>
                <a:lnTo>
                  <a:pt x="180256" y="152399"/>
                </a:lnTo>
                <a:lnTo>
                  <a:pt x="167227" y="158061"/>
                </a:lnTo>
                <a:lnTo>
                  <a:pt x="153748" y="162553"/>
                </a:lnTo>
                <a:lnTo>
                  <a:pt x="139820" y="165788"/>
                </a:lnTo>
                <a:lnTo>
                  <a:pt x="125622" y="167675"/>
                </a:lnTo>
                <a:lnTo>
                  <a:pt x="118433" y="168035"/>
                </a:lnTo>
                <a:lnTo>
                  <a:pt x="0" y="168035"/>
                </a:lnTo>
                <a:lnTo>
                  <a:pt x="0" y="188163"/>
                </a:lnTo>
                <a:lnTo>
                  <a:pt x="118883" y="188163"/>
                </a:lnTo>
                <a:lnTo>
                  <a:pt x="127060" y="187714"/>
                </a:lnTo>
                <a:lnTo>
                  <a:pt x="143145" y="185647"/>
                </a:lnTo>
                <a:lnTo>
                  <a:pt x="158960" y="182053"/>
                </a:lnTo>
                <a:lnTo>
                  <a:pt x="174236" y="176931"/>
                </a:lnTo>
                <a:lnTo>
                  <a:pt x="189062" y="170551"/>
                </a:lnTo>
                <a:lnTo>
                  <a:pt x="203170" y="162733"/>
                </a:lnTo>
                <a:lnTo>
                  <a:pt x="216559" y="153657"/>
                </a:lnTo>
                <a:lnTo>
                  <a:pt x="229049" y="143234"/>
                </a:lnTo>
                <a:lnTo>
                  <a:pt x="234980" y="137573"/>
                </a:lnTo>
                <a:lnTo>
                  <a:pt x="238035" y="134428"/>
                </a:lnTo>
                <a:lnTo>
                  <a:pt x="243786" y="128138"/>
                </a:lnTo>
                <a:lnTo>
                  <a:pt x="249267" y="121488"/>
                </a:lnTo>
                <a:lnTo>
                  <a:pt x="254300" y="114659"/>
                </a:lnTo>
                <a:lnTo>
                  <a:pt x="261309" y="103966"/>
                </a:lnTo>
                <a:lnTo>
                  <a:pt x="269306" y="88960"/>
                </a:lnTo>
                <a:lnTo>
                  <a:pt x="275866" y="73234"/>
                </a:lnTo>
                <a:lnTo>
                  <a:pt x="280718" y="57060"/>
                </a:lnTo>
                <a:lnTo>
                  <a:pt x="283324" y="44480"/>
                </a:lnTo>
                <a:lnTo>
                  <a:pt x="284582" y="36033"/>
                </a:lnTo>
                <a:lnTo>
                  <a:pt x="285391" y="27497"/>
                </a:lnTo>
                <a:lnTo>
                  <a:pt x="285750" y="18960"/>
                </a:lnTo>
                <a:lnTo>
                  <a:pt x="285840" y="14647"/>
                </a:lnTo>
                <a:lnTo>
                  <a:pt x="285660" y="7279"/>
                </a:lnTo>
                <a:lnTo>
                  <a:pt x="285211" y="0"/>
                </a:lnTo>
                <a:close/>
              </a:path>
            </a:pathLst>
          </a:cu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2"/>
          <p:cNvSpPr/>
          <p:nvPr/>
        </p:nvSpPr>
        <p:spPr>
          <a:xfrm>
            <a:off x="989900" y="770400"/>
            <a:ext cx="7164000" cy="3602700"/>
          </a:xfrm>
          <a:prstGeom prst="roundRect">
            <a:avLst>
              <a:gd fmla="val 566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2"/>
          <p:cNvSpPr txBox="1"/>
          <p:nvPr>
            <p:ph type="title"/>
          </p:nvPr>
        </p:nvSpPr>
        <p:spPr>
          <a:xfrm>
            <a:off x="1403100" y="1435125"/>
            <a:ext cx="6337800" cy="2263800"/>
          </a:xfrm>
          <a:prstGeom prst="rect">
            <a:avLst/>
          </a:prstGeom>
        </p:spPr>
        <p:txBody>
          <a:bodyPr anchorCtr="0" anchor="ctr" bIns="0" lIns="0" spcFirstLastPara="1" rIns="0" wrap="square" tIns="0">
            <a:noAutofit/>
          </a:bodyPr>
          <a:lstStyle>
            <a:lvl1pPr lvl="0" algn="ctr">
              <a:spcBef>
                <a:spcPts val="0"/>
              </a:spcBef>
              <a:spcAft>
                <a:spcPts val="0"/>
              </a:spcAft>
              <a:buSzPts val="2000"/>
              <a:buFont typeface="M PLUS 1p Medium"/>
              <a:buNone/>
              <a:defRPr>
                <a:latin typeface="M PLUS 1p Medium"/>
                <a:ea typeface="M PLUS 1p Medium"/>
                <a:cs typeface="M PLUS 1p Medium"/>
                <a:sym typeface="M PLUS 1p Medium"/>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99" name="Google Shape;99;p12"/>
          <p:cNvSpPr/>
          <p:nvPr/>
        </p:nvSpPr>
        <p:spPr>
          <a:xfrm>
            <a:off x="7158676" y="3313750"/>
            <a:ext cx="1985457" cy="1832498"/>
          </a:xfrm>
          <a:custGeom>
            <a:rect b="b" l="l" r="r" t="t"/>
            <a:pathLst>
              <a:path extrusionOk="0" h="209668" w="227169">
                <a:moveTo>
                  <a:pt x="198156" y="0"/>
                </a:moveTo>
                <a:lnTo>
                  <a:pt x="186645" y="470"/>
                </a:lnTo>
                <a:lnTo>
                  <a:pt x="175251" y="1527"/>
                </a:lnTo>
                <a:lnTo>
                  <a:pt x="163857" y="3289"/>
                </a:lnTo>
                <a:lnTo>
                  <a:pt x="152699" y="5756"/>
                </a:lnTo>
                <a:lnTo>
                  <a:pt x="141657" y="8810"/>
                </a:lnTo>
                <a:lnTo>
                  <a:pt x="130851" y="12451"/>
                </a:lnTo>
                <a:lnTo>
                  <a:pt x="120279" y="16679"/>
                </a:lnTo>
                <a:lnTo>
                  <a:pt x="109943" y="21613"/>
                </a:lnTo>
                <a:lnTo>
                  <a:pt x="99841" y="27016"/>
                </a:lnTo>
                <a:lnTo>
                  <a:pt x="90092" y="33124"/>
                </a:lnTo>
                <a:lnTo>
                  <a:pt x="80578" y="39702"/>
                </a:lnTo>
                <a:lnTo>
                  <a:pt x="71533" y="46867"/>
                </a:lnTo>
                <a:lnTo>
                  <a:pt x="62841" y="54619"/>
                </a:lnTo>
                <a:lnTo>
                  <a:pt x="58613" y="58730"/>
                </a:lnTo>
                <a:lnTo>
                  <a:pt x="51213" y="66365"/>
                </a:lnTo>
                <a:lnTo>
                  <a:pt x="38175" y="82105"/>
                </a:lnTo>
                <a:lnTo>
                  <a:pt x="27133" y="98785"/>
                </a:lnTo>
                <a:lnTo>
                  <a:pt x="17971" y="116404"/>
                </a:lnTo>
                <a:lnTo>
                  <a:pt x="10689" y="134962"/>
                </a:lnTo>
                <a:lnTo>
                  <a:pt x="5286" y="154578"/>
                </a:lnTo>
                <a:lnTo>
                  <a:pt x="1762" y="175369"/>
                </a:lnTo>
                <a:lnTo>
                  <a:pt x="117" y="197452"/>
                </a:lnTo>
                <a:lnTo>
                  <a:pt x="0" y="209080"/>
                </a:lnTo>
                <a:lnTo>
                  <a:pt x="0" y="209667"/>
                </a:lnTo>
                <a:lnTo>
                  <a:pt x="23375" y="209667"/>
                </a:lnTo>
                <a:lnTo>
                  <a:pt x="23375" y="209080"/>
                </a:lnTo>
                <a:lnTo>
                  <a:pt x="23375" y="198626"/>
                </a:lnTo>
                <a:lnTo>
                  <a:pt x="24902" y="178775"/>
                </a:lnTo>
                <a:lnTo>
                  <a:pt x="27956" y="160216"/>
                </a:lnTo>
                <a:lnTo>
                  <a:pt x="32654" y="142715"/>
                </a:lnTo>
                <a:lnTo>
                  <a:pt x="38997" y="126270"/>
                </a:lnTo>
                <a:lnTo>
                  <a:pt x="46984" y="110766"/>
                </a:lnTo>
                <a:lnTo>
                  <a:pt x="56851" y="96083"/>
                </a:lnTo>
                <a:lnTo>
                  <a:pt x="68479" y="81988"/>
                </a:lnTo>
                <a:lnTo>
                  <a:pt x="75175" y="75175"/>
                </a:lnTo>
                <a:lnTo>
                  <a:pt x="78933" y="71534"/>
                </a:lnTo>
                <a:lnTo>
                  <a:pt x="86803" y="64603"/>
                </a:lnTo>
                <a:lnTo>
                  <a:pt x="95025" y="58143"/>
                </a:lnTo>
                <a:lnTo>
                  <a:pt x="103483" y="52153"/>
                </a:lnTo>
                <a:lnTo>
                  <a:pt x="112292" y="46749"/>
                </a:lnTo>
                <a:lnTo>
                  <a:pt x="121454" y="41933"/>
                </a:lnTo>
                <a:lnTo>
                  <a:pt x="130733" y="37587"/>
                </a:lnTo>
                <a:lnTo>
                  <a:pt x="140365" y="33829"/>
                </a:lnTo>
                <a:lnTo>
                  <a:pt x="150114" y="30657"/>
                </a:lnTo>
                <a:lnTo>
                  <a:pt x="160099" y="27956"/>
                </a:lnTo>
                <a:lnTo>
                  <a:pt x="170200" y="25959"/>
                </a:lnTo>
                <a:lnTo>
                  <a:pt x="180419" y="24432"/>
                </a:lnTo>
                <a:lnTo>
                  <a:pt x="190638" y="23492"/>
                </a:lnTo>
                <a:lnTo>
                  <a:pt x="201092" y="23257"/>
                </a:lnTo>
                <a:lnTo>
                  <a:pt x="211546" y="23610"/>
                </a:lnTo>
                <a:lnTo>
                  <a:pt x="222000" y="24549"/>
                </a:lnTo>
                <a:lnTo>
                  <a:pt x="227168" y="25254"/>
                </a:lnTo>
                <a:lnTo>
                  <a:pt x="227168" y="1762"/>
                </a:lnTo>
                <a:lnTo>
                  <a:pt x="221413" y="1057"/>
                </a:lnTo>
                <a:lnTo>
                  <a:pt x="209784" y="117"/>
                </a:lnTo>
                <a:lnTo>
                  <a:pt x="198156" y="0"/>
                </a:lnTo>
                <a:close/>
              </a:path>
            </a:pathLst>
          </a:cu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2"/>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lvl1pPr lvl="0" rtl="0">
              <a:lnSpc>
                <a:spcPct val="100000"/>
              </a:lnSpc>
              <a:buNone/>
              <a:defRPr>
                <a:latin typeface="Helvetica Neue"/>
                <a:ea typeface="Helvetica Neue"/>
                <a:cs typeface="Helvetica Neue"/>
                <a:sym typeface="Helvetica Neue"/>
              </a:defRPr>
            </a:lvl1pPr>
            <a:lvl2pPr lvl="1" rtl="0">
              <a:lnSpc>
                <a:spcPct val="100000"/>
              </a:lnSpc>
              <a:buNone/>
              <a:defRPr>
                <a:latin typeface="Helvetica Neue"/>
                <a:ea typeface="Helvetica Neue"/>
                <a:cs typeface="Helvetica Neue"/>
                <a:sym typeface="Helvetica Neue"/>
              </a:defRPr>
            </a:lvl2pPr>
            <a:lvl3pPr lvl="2" rtl="0">
              <a:lnSpc>
                <a:spcPct val="100000"/>
              </a:lnSpc>
              <a:buNone/>
              <a:defRPr>
                <a:latin typeface="Helvetica Neue"/>
                <a:ea typeface="Helvetica Neue"/>
                <a:cs typeface="Helvetica Neue"/>
                <a:sym typeface="Helvetica Neue"/>
              </a:defRPr>
            </a:lvl3pPr>
            <a:lvl4pPr lvl="3" rtl="0">
              <a:lnSpc>
                <a:spcPct val="100000"/>
              </a:lnSpc>
              <a:buNone/>
              <a:defRPr>
                <a:latin typeface="Helvetica Neue"/>
                <a:ea typeface="Helvetica Neue"/>
                <a:cs typeface="Helvetica Neue"/>
                <a:sym typeface="Helvetica Neue"/>
              </a:defRPr>
            </a:lvl4pPr>
            <a:lvl5pPr lvl="4" rtl="0">
              <a:lnSpc>
                <a:spcPct val="100000"/>
              </a:lnSpc>
              <a:buNone/>
              <a:defRPr>
                <a:latin typeface="Helvetica Neue"/>
                <a:ea typeface="Helvetica Neue"/>
                <a:cs typeface="Helvetica Neue"/>
                <a:sym typeface="Helvetica Neue"/>
              </a:defRPr>
            </a:lvl5pPr>
            <a:lvl6pPr lvl="5" rtl="0">
              <a:lnSpc>
                <a:spcPct val="100000"/>
              </a:lnSpc>
              <a:buNone/>
              <a:defRPr>
                <a:latin typeface="Helvetica Neue"/>
                <a:ea typeface="Helvetica Neue"/>
                <a:cs typeface="Helvetica Neue"/>
                <a:sym typeface="Helvetica Neue"/>
              </a:defRPr>
            </a:lvl6pPr>
            <a:lvl7pPr lvl="6" rtl="0">
              <a:lnSpc>
                <a:spcPct val="100000"/>
              </a:lnSpc>
              <a:buNone/>
              <a:defRPr>
                <a:latin typeface="Helvetica Neue"/>
                <a:ea typeface="Helvetica Neue"/>
                <a:cs typeface="Helvetica Neue"/>
                <a:sym typeface="Helvetica Neue"/>
              </a:defRPr>
            </a:lvl7pPr>
            <a:lvl8pPr lvl="7" rtl="0">
              <a:lnSpc>
                <a:spcPct val="100000"/>
              </a:lnSpc>
              <a:buNone/>
              <a:defRPr>
                <a:latin typeface="Helvetica Neue"/>
                <a:ea typeface="Helvetica Neue"/>
                <a:cs typeface="Helvetica Neue"/>
                <a:sym typeface="Helvetica Neue"/>
              </a:defRPr>
            </a:lvl8pPr>
            <a:lvl9pPr lvl="8" rtl="0">
              <a:lnSpc>
                <a:spcPct val="100000"/>
              </a:lnSpc>
              <a:buNone/>
              <a:defRPr>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1" name="Shape 101"/>
        <p:cNvGrpSpPr/>
        <p:nvPr/>
      </p:nvGrpSpPr>
      <p:grpSpPr>
        <a:xfrm>
          <a:off x="0" y="0"/>
          <a:ext cx="0" cy="0"/>
          <a:chOff x="0" y="0"/>
          <a:chExt cx="0" cy="0"/>
        </a:xfrm>
      </p:grpSpPr>
      <p:sp>
        <p:nvSpPr>
          <p:cNvPr id="102" name="Google Shape;102;p13"/>
          <p:cNvSpPr/>
          <p:nvPr/>
        </p:nvSpPr>
        <p:spPr>
          <a:xfrm>
            <a:off x="4572000" y="-125"/>
            <a:ext cx="4572000" cy="51435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txBox="1"/>
          <p:nvPr>
            <p:ph type="title"/>
          </p:nvPr>
        </p:nvSpPr>
        <p:spPr>
          <a:xfrm>
            <a:off x="265500" y="1308825"/>
            <a:ext cx="4045200" cy="1801200"/>
          </a:xfrm>
          <a:prstGeom prst="rect">
            <a:avLst/>
          </a:prstGeom>
        </p:spPr>
        <p:txBody>
          <a:bodyPr anchorCtr="0" anchor="ctr" bIns="0" lIns="0" spcFirstLastPara="1" rIns="0" wrap="square" tIns="0">
            <a:noAutofit/>
          </a:bodyPr>
          <a:lstStyle>
            <a:lvl1pPr lvl="0" algn="ctr">
              <a:spcBef>
                <a:spcPts val="0"/>
              </a:spcBef>
              <a:spcAft>
                <a:spcPts val="0"/>
              </a:spcAft>
              <a:buSzPts val="3600"/>
              <a:buNone/>
              <a:defRPr sz="36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04" name="Google Shape;104;p13"/>
          <p:cNvSpPr txBox="1"/>
          <p:nvPr>
            <p:ph idx="1" type="subTitle"/>
          </p:nvPr>
        </p:nvSpPr>
        <p:spPr>
          <a:xfrm>
            <a:off x="265500" y="3110175"/>
            <a:ext cx="4045200" cy="724500"/>
          </a:xfrm>
          <a:prstGeom prst="rect">
            <a:avLst/>
          </a:prstGeom>
        </p:spPr>
        <p:txBody>
          <a:bodyPr anchorCtr="0" anchor="ctr" bIns="0" lIns="0" spcFirstLastPara="1" rIns="0" wrap="square" tIns="0">
            <a:norm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sp>
        <p:nvSpPr>
          <p:cNvPr id="105" name="Google Shape;105;p13"/>
          <p:cNvSpPr txBox="1"/>
          <p:nvPr>
            <p:ph idx="2" type="body"/>
          </p:nvPr>
        </p:nvSpPr>
        <p:spPr>
          <a:xfrm>
            <a:off x="4939500" y="770400"/>
            <a:ext cx="3934500" cy="3949200"/>
          </a:xfrm>
          <a:prstGeom prst="rect">
            <a:avLst/>
          </a:prstGeom>
        </p:spPr>
        <p:txBody>
          <a:bodyPr anchorCtr="0" anchor="ctr" bIns="0" lIns="0" spcFirstLastPara="1" rIns="0" wrap="square" tIns="0">
            <a:normAutofit/>
          </a:bodyPr>
          <a:lstStyle>
            <a:lvl1pPr indent="-304800" lvl="0" marL="457200">
              <a:lnSpc>
                <a:spcPct val="150000"/>
              </a:lnSpc>
              <a:spcBef>
                <a:spcPts val="0"/>
              </a:spcBef>
              <a:spcAft>
                <a:spcPts val="0"/>
              </a:spcAft>
              <a:buSzPts val="1200"/>
              <a:buChar char="●"/>
              <a:defRPr/>
            </a:lvl1pPr>
            <a:lvl2pPr indent="-304800" lvl="1" marL="914400">
              <a:lnSpc>
                <a:spcPct val="150000"/>
              </a:lnSpc>
              <a:spcBef>
                <a:spcPts val="0"/>
              </a:spcBef>
              <a:spcAft>
                <a:spcPts val="0"/>
              </a:spcAft>
              <a:buSzPts val="1200"/>
              <a:buChar char="○"/>
              <a:defRPr/>
            </a:lvl2pPr>
            <a:lvl3pPr indent="-304800" lvl="2" marL="1371600">
              <a:lnSpc>
                <a:spcPct val="150000"/>
              </a:lnSpc>
              <a:spcBef>
                <a:spcPts val="0"/>
              </a:spcBef>
              <a:spcAft>
                <a:spcPts val="0"/>
              </a:spcAft>
              <a:buSzPts val="1200"/>
              <a:buChar char="■"/>
              <a:defRPr/>
            </a:lvl3pPr>
            <a:lvl4pPr indent="-304800" lvl="3" marL="1828800">
              <a:lnSpc>
                <a:spcPct val="150000"/>
              </a:lnSpc>
              <a:spcBef>
                <a:spcPts val="0"/>
              </a:spcBef>
              <a:spcAft>
                <a:spcPts val="0"/>
              </a:spcAft>
              <a:buSzPts val="1200"/>
              <a:buChar char="●"/>
              <a:defRPr/>
            </a:lvl4pPr>
            <a:lvl5pPr indent="-304800" lvl="4" marL="2286000">
              <a:lnSpc>
                <a:spcPct val="150000"/>
              </a:lnSpc>
              <a:spcBef>
                <a:spcPts val="0"/>
              </a:spcBef>
              <a:spcAft>
                <a:spcPts val="0"/>
              </a:spcAft>
              <a:buSzPts val="1200"/>
              <a:buChar char="○"/>
              <a:defRPr/>
            </a:lvl5pPr>
            <a:lvl6pPr indent="-304800" lvl="5" marL="2743200">
              <a:lnSpc>
                <a:spcPct val="150000"/>
              </a:lnSpc>
              <a:spcBef>
                <a:spcPts val="0"/>
              </a:spcBef>
              <a:spcAft>
                <a:spcPts val="0"/>
              </a:spcAft>
              <a:buSzPts val="1200"/>
              <a:buChar char="■"/>
              <a:defRPr/>
            </a:lvl6pPr>
            <a:lvl7pPr indent="-304800" lvl="6" marL="3200400">
              <a:lnSpc>
                <a:spcPct val="150000"/>
              </a:lnSpc>
              <a:spcBef>
                <a:spcPts val="0"/>
              </a:spcBef>
              <a:spcAft>
                <a:spcPts val="0"/>
              </a:spcAft>
              <a:buSzPts val="1200"/>
              <a:buChar char="●"/>
              <a:defRPr/>
            </a:lvl7pPr>
            <a:lvl8pPr indent="-304800" lvl="7" marL="3657600">
              <a:lnSpc>
                <a:spcPct val="150000"/>
              </a:lnSpc>
              <a:spcBef>
                <a:spcPts val="0"/>
              </a:spcBef>
              <a:spcAft>
                <a:spcPts val="0"/>
              </a:spcAft>
              <a:buSzPts val="1200"/>
              <a:buChar char="○"/>
              <a:defRPr/>
            </a:lvl8pPr>
            <a:lvl9pPr indent="-304800" lvl="8" marL="4114800">
              <a:lnSpc>
                <a:spcPct val="150000"/>
              </a:lnSpc>
              <a:spcBef>
                <a:spcPts val="0"/>
              </a:spcBef>
              <a:spcAft>
                <a:spcPts val="0"/>
              </a:spcAft>
              <a:buSzPts val="1200"/>
              <a:buChar char="■"/>
              <a:defRPr/>
            </a:lvl9pPr>
          </a:lstStyle>
          <a:p/>
        </p:txBody>
      </p:sp>
      <p:sp>
        <p:nvSpPr>
          <p:cNvPr id="106" name="Google Shape;106;p13"/>
          <p:cNvSpPr txBox="1"/>
          <p:nvPr>
            <p:ph idx="12" type="sldNum"/>
          </p:nvPr>
        </p:nvSpPr>
        <p:spPr>
          <a:xfrm>
            <a:off x="8325300" y="4862998"/>
            <a:ext cx="548700" cy="137400"/>
          </a:xfrm>
          <a:prstGeom prst="rect">
            <a:avLst/>
          </a:prstGeom>
        </p:spPr>
        <p:txBody>
          <a:bodyPr anchorCtr="0" anchor="ctr" bIns="0" lIns="0" spcFirstLastPara="1" rIns="0" wrap="square" tIns="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7" name="Shape 107"/>
        <p:cNvGrpSpPr/>
        <p:nvPr/>
      </p:nvGrpSpPr>
      <p:grpSpPr>
        <a:xfrm>
          <a:off x="0" y="0"/>
          <a:ext cx="0" cy="0"/>
          <a:chOff x="0" y="0"/>
          <a:chExt cx="0" cy="0"/>
        </a:xfrm>
      </p:grpSpPr>
      <p:sp>
        <p:nvSpPr>
          <p:cNvPr id="108" name="Google Shape;108;p14"/>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lvl1pPr lvl="0" rtl="0">
              <a:lnSpc>
                <a:spcPct val="100000"/>
              </a:lnSpc>
              <a:buNone/>
              <a:defRPr>
                <a:latin typeface="Helvetica Neue"/>
                <a:ea typeface="Helvetica Neue"/>
                <a:cs typeface="Helvetica Neue"/>
                <a:sym typeface="Helvetica Neue"/>
              </a:defRPr>
            </a:lvl1pPr>
            <a:lvl2pPr lvl="1" rtl="0">
              <a:lnSpc>
                <a:spcPct val="100000"/>
              </a:lnSpc>
              <a:buNone/>
              <a:defRPr>
                <a:latin typeface="Helvetica Neue"/>
                <a:ea typeface="Helvetica Neue"/>
                <a:cs typeface="Helvetica Neue"/>
                <a:sym typeface="Helvetica Neue"/>
              </a:defRPr>
            </a:lvl2pPr>
            <a:lvl3pPr lvl="2" rtl="0">
              <a:lnSpc>
                <a:spcPct val="100000"/>
              </a:lnSpc>
              <a:buNone/>
              <a:defRPr>
                <a:latin typeface="Helvetica Neue"/>
                <a:ea typeface="Helvetica Neue"/>
                <a:cs typeface="Helvetica Neue"/>
                <a:sym typeface="Helvetica Neue"/>
              </a:defRPr>
            </a:lvl3pPr>
            <a:lvl4pPr lvl="3" rtl="0">
              <a:lnSpc>
                <a:spcPct val="100000"/>
              </a:lnSpc>
              <a:buNone/>
              <a:defRPr>
                <a:latin typeface="Helvetica Neue"/>
                <a:ea typeface="Helvetica Neue"/>
                <a:cs typeface="Helvetica Neue"/>
                <a:sym typeface="Helvetica Neue"/>
              </a:defRPr>
            </a:lvl4pPr>
            <a:lvl5pPr lvl="4" rtl="0">
              <a:lnSpc>
                <a:spcPct val="100000"/>
              </a:lnSpc>
              <a:buNone/>
              <a:defRPr>
                <a:latin typeface="Helvetica Neue"/>
                <a:ea typeface="Helvetica Neue"/>
                <a:cs typeface="Helvetica Neue"/>
                <a:sym typeface="Helvetica Neue"/>
              </a:defRPr>
            </a:lvl5pPr>
            <a:lvl6pPr lvl="5" rtl="0">
              <a:lnSpc>
                <a:spcPct val="100000"/>
              </a:lnSpc>
              <a:buNone/>
              <a:defRPr>
                <a:latin typeface="Helvetica Neue"/>
                <a:ea typeface="Helvetica Neue"/>
                <a:cs typeface="Helvetica Neue"/>
                <a:sym typeface="Helvetica Neue"/>
              </a:defRPr>
            </a:lvl6pPr>
            <a:lvl7pPr lvl="6" rtl="0">
              <a:lnSpc>
                <a:spcPct val="100000"/>
              </a:lnSpc>
              <a:buNone/>
              <a:defRPr>
                <a:latin typeface="Helvetica Neue"/>
                <a:ea typeface="Helvetica Neue"/>
                <a:cs typeface="Helvetica Neue"/>
                <a:sym typeface="Helvetica Neue"/>
              </a:defRPr>
            </a:lvl7pPr>
            <a:lvl8pPr lvl="7" rtl="0">
              <a:lnSpc>
                <a:spcPct val="100000"/>
              </a:lnSpc>
              <a:buNone/>
              <a:defRPr>
                <a:latin typeface="Helvetica Neue"/>
                <a:ea typeface="Helvetica Neue"/>
                <a:cs typeface="Helvetica Neue"/>
                <a:sym typeface="Helvetica Neue"/>
              </a:defRPr>
            </a:lvl8pPr>
            <a:lvl9pPr lvl="8" rtl="0">
              <a:lnSpc>
                <a:spcPct val="100000"/>
              </a:lnSpc>
              <a:buNone/>
              <a:defRPr>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extLst>
    <p:ext uri="{DCECCB84-F9BA-43D5-87BE-67443E8EF086}">
      <p15:sldGuideLst>
        <p15:guide id="1" orient="horz" pos="170">
          <p15:clr>
            <a:srgbClr val="FA7B17"/>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長いタイトル スライド">
  <p:cSld name="TITLE_1_1">
    <p:bg>
      <p:bgPr>
        <a:solidFill>
          <a:schemeClr val="lt2"/>
        </a:solidFill>
      </p:bgPr>
    </p:bg>
    <p:spTree>
      <p:nvGrpSpPr>
        <p:cNvPr id="109" name="Shape 109"/>
        <p:cNvGrpSpPr/>
        <p:nvPr/>
      </p:nvGrpSpPr>
      <p:grpSpPr>
        <a:xfrm>
          <a:off x="0" y="0"/>
          <a:ext cx="0" cy="0"/>
          <a:chOff x="0" y="0"/>
          <a:chExt cx="0" cy="0"/>
        </a:xfrm>
      </p:grpSpPr>
      <p:sp>
        <p:nvSpPr>
          <p:cNvPr id="110" name="Google Shape;110;p15"/>
          <p:cNvSpPr/>
          <p:nvPr/>
        </p:nvSpPr>
        <p:spPr>
          <a:xfrm>
            <a:off x="7225200" y="3375150"/>
            <a:ext cx="1919010" cy="1771170"/>
          </a:xfrm>
          <a:custGeom>
            <a:rect b="b" l="l" r="r" t="t"/>
            <a:pathLst>
              <a:path extrusionOk="0" h="209668" w="227169">
                <a:moveTo>
                  <a:pt x="198156" y="0"/>
                </a:moveTo>
                <a:lnTo>
                  <a:pt x="186645" y="470"/>
                </a:lnTo>
                <a:lnTo>
                  <a:pt x="175251" y="1527"/>
                </a:lnTo>
                <a:lnTo>
                  <a:pt x="163857" y="3289"/>
                </a:lnTo>
                <a:lnTo>
                  <a:pt x="152699" y="5756"/>
                </a:lnTo>
                <a:lnTo>
                  <a:pt x="141657" y="8810"/>
                </a:lnTo>
                <a:lnTo>
                  <a:pt x="130851" y="12451"/>
                </a:lnTo>
                <a:lnTo>
                  <a:pt x="120279" y="16679"/>
                </a:lnTo>
                <a:lnTo>
                  <a:pt x="109943" y="21613"/>
                </a:lnTo>
                <a:lnTo>
                  <a:pt x="99841" y="27016"/>
                </a:lnTo>
                <a:lnTo>
                  <a:pt x="90092" y="33124"/>
                </a:lnTo>
                <a:lnTo>
                  <a:pt x="80578" y="39702"/>
                </a:lnTo>
                <a:lnTo>
                  <a:pt x="71533" y="46867"/>
                </a:lnTo>
                <a:lnTo>
                  <a:pt x="62841" y="54619"/>
                </a:lnTo>
                <a:lnTo>
                  <a:pt x="58613" y="58730"/>
                </a:lnTo>
                <a:lnTo>
                  <a:pt x="51213" y="66365"/>
                </a:lnTo>
                <a:lnTo>
                  <a:pt x="38175" y="82105"/>
                </a:lnTo>
                <a:lnTo>
                  <a:pt x="27133" y="98785"/>
                </a:lnTo>
                <a:lnTo>
                  <a:pt x="17971" y="116404"/>
                </a:lnTo>
                <a:lnTo>
                  <a:pt x="10689" y="134962"/>
                </a:lnTo>
                <a:lnTo>
                  <a:pt x="5286" y="154578"/>
                </a:lnTo>
                <a:lnTo>
                  <a:pt x="1762" y="175369"/>
                </a:lnTo>
                <a:lnTo>
                  <a:pt x="117" y="197452"/>
                </a:lnTo>
                <a:lnTo>
                  <a:pt x="0" y="209080"/>
                </a:lnTo>
                <a:lnTo>
                  <a:pt x="0" y="209667"/>
                </a:lnTo>
                <a:lnTo>
                  <a:pt x="23375" y="209667"/>
                </a:lnTo>
                <a:lnTo>
                  <a:pt x="23375" y="209080"/>
                </a:lnTo>
                <a:lnTo>
                  <a:pt x="23375" y="198626"/>
                </a:lnTo>
                <a:lnTo>
                  <a:pt x="24902" y="178775"/>
                </a:lnTo>
                <a:lnTo>
                  <a:pt x="27956" y="160216"/>
                </a:lnTo>
                <a:lnTo>
                  <a:pt x="32654" y="142715"/>
                </a:lnTo>
                <a:lnTo>
                  <a:pt x="38997" y="126270"/>
                </a:lnTo>
                <a:lnTo>
                  <a:pt x="46984" y="110766"/>
                </a:lnTo>
                <a:lnTo>
                  <a:pt x="56851" y="96083"/>
                </a:lnTo>
                <a:lnTo>
                  <a:pt x="68479" y="81988"/>
                </a:lnTo>
                <a:lnTo>
                  <a:pt x="75175" y="75175"/>
                </a:lnTo>
                <a:lnTo>
                  <a:pt x="78933" y="71534"/>
                </a:lnTo>
                <a:lnTo>
                  <a:pt x="86803" y="64603"/>
                </a:lnTo>
                <a:lnTo>
                  <a:pt x="95025" y="58143"/>
                </a:lnTo>
                <a:lnTo>
                  <a:pt x="103483" y="52153"/>
                </a:lnTo>
                <a:lnTo>
                  <a:pt x="112292" y="46749"/>
                </a:lnTo>
                <a:lnTo>
                  <a:pt x="121454" y="41933"/>
                </a:lnTo>
                <a:lnTo>
                  <a:pt x="130733" y="37587"/>
                </a:lnTo>
                <a:lnTo>
                  <a:pt x="140365" y="33829"/>
                </a:lnTo>
                <a:lnTo>
                  <a:pt x="150114" y="30657"/>
                </a:lnTo>
                <a:lnTo>
                  <a:pt x="160099" y="27956"/>
                </a:lnTo>
                <a:lnTo>
                  <a:pt x="170200" y="25959"/>
                </a:lnTo>
                <a:lnTo>
                  <a:pt x="180419" y="24432"/>
                </a:lnTo>
                <a:lnTo>
                  <a:pt x="190638" y="23492"/>
                </a:lnTo>
                <a:lnTo>
                  <a:pt x="201092" y="23257"/>
                </a:lnTo>
                <a:lnTo>
                  <a:pt x="211546" y="23610"/>
                </a:lnTo>
                <a:lnTo>
                  <a:pt x="222000" y="24549"/>
                </a:lnTo>
                <a:lnTo>
                  <a:pt x="227168" y="25254"/>
                </a:lnTo>
                <a:lnTo>
                  <a:pt x="227168" y="1762"/>
                </a:lnTo>
                <a:lnTo>
                  <a:pt x="221413" y="1057"/>
                </a:lnTo>
                <a:lnTo>
                  <a:pt x="209784" y="117"/>
                </a:lnTo>
                <a:lnTo>
                  <a:pt x="198156" y="0"/>
                </a:lnTo>
                <a:close/>
              </a:path>
            </a:pathLst>
          </a:cu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5"/>
          <p:cNvSpPr/>
          <p:nvPr/>
        </p:nvSpPr>
        <p:spPr>
          <a:xfrm>
            <a:off x="0" y="0"/>
            <a:ext cx="3227848" cy="2124831"/>
          </a:xfrm>
          <a:custGeom>
            <a:rect b="b" l="l" r="r" t="t"/>
            <a:pathLst>
              <a:path extrusionOk="0" h="188163" w="285840">
                <a:moveTo>
                  <a:pt x="264993" y="0"/>
                </a:moveTo>
                <a:lnTo>
                  <a:pt x="265532" y="7279"/>
                </a:lnTo>
                <a:lnTo>
                  <a:pt x="265622" y="14647"/>
                </a:lnTo>
                <a:lnTo>
                  <a:pt x="265532" y="22195"/>
                </a:lnTo>
                <a:lnTo>
                  <a:pt x="264094" y="37291"/>
                </a:lnTo>
                <a:lnTo>
                  <a:pt x="261129" y="52118"/>
                </a:lnTo>
                <a:lnTo>
                  <a:pt x="256816" y="66405"/>
                </a:lnTo>
                <a:lnTo>
                  <a:pt x="251065" y="80333"/>
                </a:lnTo>
                <a:lnTo>
                  <a:pt x="244056" y="93542"/>
                </a:lnTo>
                <a:lnTo>
                  <a:pt x="235699" y="106033"/>
                </a:lnTo>
                <a:lnTo>
                  <a:pt x="226084" y="117804"/>
                </a:lnTo>
                <a:lnTo>
                  <a:pt x="220692" y="123285"/>
                </a:lnTo>
                <a:lnTo>
                  <a:pt x="215571" y="128317"/>
                </a:lnTo>
                <a:lnTo>
                  <a:pt x="204518" y="137483"/>
                </a:lnTo>
                <a:lnTo>
                  <a:pt x="192746" y="145480"/>
                </a:lnTo>
                <a:lnTo>
                  <a:pt x="180256" y="152399"/>
                </a:lnTo>
                <a:lnTo>
                  <a:pt x="167227" y="158061"/>
                </a:lnTo>
                <a:lnTo>
                  <a:pt x="153748" y="162553"/>
                </a:lnTo>
                <a:lnTo>
                  <a:pt x="139820" y="165788"/>
                </a:lnTo>
                <a:lnTo>
                  <a:pt x="125622" y="167675"/>
                </a:lnTo>
                <a:lnTo>
                  <a:pt x="118433" y="168035"/>
                </a:lnTo>
                <a:lnTo>
                  <a:pt x="0" y="168035"/>
                </a:lnTo>
                <a:lnTo>
                  <a:pt x="0" y="188163"/>
                </a:lnTo>
                <a:lnTo>
                  <a:pt x="118883" y="188163"/>
                </a:lnTo>
                <a:lnTo>
                  <a:pt x="127060" y="187714"/>
                </a:lnTo>
                <a:lnTo>
                  <a:pt x="143145" y="185647"/>
                </a:lnTo>
                <a:lnTo>
                  <a:pt x="158960" y="182053"/>
                </a:lnTo>
                <a:lnTo>
                  <a:pt x="174236" y="176931"/>
                </a:lnTo>
                <a:lnTo>
                  <a:pt x="189062" y="170551"/>
                </a:lnTo>
                <a:lnTo>
                  <a:pt x="203170" y="162733"/>
                </a:lnTo>
                <a:lnTo>
                  <a:pt x="216559" y="153657"/>
                </a:lnTo>
                <a:lnTo>
                  <a:pt x="229049" y="143234"/>
                </a:lnTo>
                <a:lnTo>
                  <a:pt x="234980" y="137573"/>
                </a:lnTo>
                <a:lnTo>
                  <a:pt x="238035" y="134428"/>
                </a:lnTo>
                <a:lnTo>
                  <a:pt x="243786" y="128138"/>
                </a:lnTo>
                <a:lnTo>
                  <a:pt x="249267" y="121488"/>
                </a:lnTo>
                <a:lnTo>
                  <a:pt x="254300" y="114659"/>
                </a:lnTo>
                <a:lnTo>
                  <a:pt x="261309" y="103966"/>
                </a:lnTo>
                <a:lnTo>
                  <a:pt x="269306" y="88960"/>
                </a:lnTo>
                <a:lnTo>
                  <a:pt x="275866" y="73234"/>
                </a:lnTo>
                <a:lnTo>
                  <a:pt x="280718" y="57060"/>
                </a:lnTo>
                <a:lnTo>
                  <a:pt x="283324" y="44480"/>
                </a:lnTo>
                <a:lnTo>
                  <a:pt x="284582" y="36033"/>
                </a:lnTo>
                <a:lnTo>
                  <a:pt x="285391" y="27497"/>
                </a:lnTo>
                <a:lnTo>
                  <a:pt x="285750" y="18960"/>
                </a:lnTo>
                <a:lnTo>
                  <a:pt x="285840" y="14647"/>
                </a:lnTo>
                <a:lnTo>
                  <a:pt x="285660" y="7279"/>
                </a:lnTo>
                <a:lnTo>
                  <a:pt x="285211" y="0"/>
                </a:lnTo>
                <a:close/>
              </a:path>
            </a:pathLst>
          </a:cu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5"/>
          <p:cNvSpPr/>
          <p:nvPr/>
        </p:nvSpPr>
        <p:spPr>
          <a:xfrm>
            <a:off x="428100" y="428050"/>
            <a:ext cx="8288100" cy="3712500"/>
          </a:xfrm>
          <a:prstGeom prst="roundRect">
            <a:avLst>
              <a:gd fmla="val 4194"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ja"/>
              <a:t>　　　　　　</a:t>
            </a:r>
            <a:endParaRPr/>
          </a:p>
        </p:txBody>
      </p:sp>
      <p:grpSp>
        <p:nvGrpSpPr>
          <p:cNvPr id="113" name="Google Shape;113;p15"/>
          <p:cNvGrpSpPr/>
          <p:nvPr/>
        </p:nvGrpSpPr>
        <p:grpSpPr>
          <a:xfrm>
            <a:off x="428092" y="4467571"/>
            <a:ext cx="1756911" cy="351857"/>
            <a:chOff x="1318685" y="6819360"/>
            <a:chExt cx="4563405" cy="914390"/>
          </a:xfrm>
        </p:grpSpPr>
        <p:sp>
          <p:nvSpPr>
            <p:cNvPr id="114" name="Google Shape;114;p15"/>
            <p:cNvSpPr/>
            <p:nvPr/>
          </p:nvSpPr>
          <p:spPr>
            <a:xfrm>
              <a:off x="1722676" y="6819360"/>
              <a:ext cx="369750" cy="369604"/>
            </a:xfrm>
            <a:custGeom>
              <a:rect b="b" l="l" r="r" t="t"/>
              <a:pathLst>
                <a:path extrusionOk="0" h="20585" w="20596">
                  <a:moveTo>
                    <a:pt x="17584" y="3013"/>
                  </a:moveTo>
                  <a:cubicBezTo>
                    <a:pt x="13565" y="-1005"/>
                    <a:pt x="7025" y="-1005"/>
                    <a:pt x="3006" y="3013"/>
                  </a:cubicBezTo>
                  <a:cubicBezTo>
                    <a:pt x="1098" y="4920"/>
                    <a:pt x="94" y="7396"/>
                    <a:pt x="0" y="9898"/>
                  </a:cubicBezTo>
                  <a:lnTo>
                    <a:pt x="0" y="19665"/>
                  </a:lnTo>
                  <a:cubicBezTo>
                    <a:pt x="0" y="20173"/>
                    <a:pt x="412" y="20584"/>
                    <a:pt x="920" y="20584"/>
                  </a:cubicBezTo>
                  <a:lnTo>
                    <a:pt x="9843" y="20584"/>
                  </a:lnTo>
                  <a:cubicBezTo>
                    <a:pt x="12980" y="20595"/>
                    <a:pt x="15459" y="19707"/>
                    <a:pt x="17584" y="17580"/>
                  </a:cubicBezTo>
                  <a:cubicBezTo>
                    <a:pt x="21600" y="13567"/>
                    <a:pt x="21600" y="7032"/>
                    <a:pt x="17584" y="3013"/>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15" name="Google Shape;115;p15"/>
            <p:cNvSpPr/>
            <p:nvPr/>
          </p:nvSpPr>
          <p:spPr>
            <a:xfrm>
              <a:off x="1318685" y="6960319"/>
              <a:ext cx="369758" cy="369595"/>
            </a:xfrm>
            <a:custGeom>
              <a:rect b="b" l="l" r="r" t="t"/>
              <a:pathLst>
                <a:path extrusionOk="0" h="20596" w="20585">
                  <a:moveTo>
                    <a:pt x="3013" y="3012"/>
                  </a:moveTo>
                  <a:cubicBezTo>
                    <a:pt x="-1005" y="7031"/>
                    <a:pt x="-1005" y="13571"/>
                    <a:pt x="3013" y="17590"/>
                  </a:cubicBezTo>
                  <a:cubicBezTo>
                    <a:pt x="4920" y="19498"/>
                    <a:pt x="7396" y="20502"/>
                    <a:pt x="9898" y="20596"/>
                  </a:cubicBezTo>
                  <a:lnTo>
                    <a:pt x="19665" y="20596"/>
                  </a:lnTo>
                  <a:cubicBezTo>
                    <a:pt x="20173" y="20596"/>
                    <a:pt x="20584" y="20184"/>
                    <a:pt x="20584" y="19676"/>
                  </a:cubicBezTo>
                  <a:lnTo>
                    <a:pt x="20584" y="10753"/>
                  </a:lnTo>
                  <a:cubicBezTo>
                    <a:pt x="20595" y="7616"/>
                    <a:pt x="19707" y="5137"/>
                    <a:pt x="17580" y="3012"/>
                  </a:cubicBezTo>
                  <a:cubicBezTo>
                    <a:pt x="13567" y="-1004"/>
                    <a:pt x="7032" y="-1004"/>
                    <a:pt x="3013" y="3012"/>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16" name="Google Shape;116;p15"/>
            <p:cNvSpPr/>
            <p:nvPr/>
          </p:nvSpPr>
          <p:spPr>
            <a:xfrm>
              <a:off x="1459701" y="7364147"/>
              <a:ext cx="369750" cy="369604"/>
            </a:xfrm>
            <a:custGeom>
              <a:rect b="b" l="l" r="r" t="t"/>
              <a:pathLst>
                <a:path extrusionOk="0" h="20585" w="20596">
                  <a:moveTo>
                    <a:pt x="3012" y="17571"/>
                  </a:moveTo>
                  <a:cubicBezTo>
                    <a:pt x="7031" y="21589"/>
                    <a:pt x="13571" y="21589"/>
                    <a:pt x="17590" y="17571"/>
                  </a:cubicBezTo>
                  <a:cubicBezTo>
                    <a:pt x="19498" y="15664"/>
                    <a:pt x="20502" y="13188"/>
                    <a:pt x="20596" y="10686"/>
                  </a:cubicBezTo>
                  <a:lnTo>
                    <a:pt x="20596" y="919"/>
                  </a:lnTo>
                  <a:cubicBezTo>
                    <a:pt x="20596" y="411"/>
                    <a:pt x="20184" y="0"/>
                    <a:pt x="19676" y="0"/>
                  </a:cubicBezTo>
                  <a:lnTo>
                    <a:pt x="10753" y="0"/>
                  </a:lnTo>
                  <a:cubicBezTo>
                    <a:pt x="7616" y="-11"/>
                    <a:pt x="5137" y="877"/>
                    <a:pt x="3012" y="3004"/>
                  </a:cubicBezTo>
                  <a:cubicBezTo>
                    <a:pt x="-1004" y="7017"/>
                    <a:pt x="-1004" y="13552"/>
                    <a:pt x="3012" y="17571"/>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17" name="Google Shape;117;p15"/>
            <p:cNvSpPr/>
            <p:nvPr/>
          </p:nvSpPr>
          <p:spPr>
            <a:xfrm>
              <a:off x="1863691" y="7223188"/>
              <a:ext cx="369758" cy="369595"/>
            </a:xfrm>
            <a:custGeom>
              <a:rect b="b" l="l" r="r" t="t"/>
              <a:pathLst>
                <a:path extrusionOk="0" h="20596" w="20585">
                  <a:moveTo>
                    <a:pt x="17571" y="17584"/>
                  </a:moveTo>
                  <a:cubicBezTo>
                    <a:pt x="21589" y="13565"/>
                    <a:pt x="21589" y="7025"/>
                    <a:pt x="17571" y="3006"/>
                  </a:cubicBezTo>
                  <a:cubicBezTo>
                    <a:pt x="15664" y="1098"/>
                    <a:pt x="13188" y="94"/>
                    <a:pt x="10686" y="0"/>
                  </a:cubicBezTo>
                  <a:lnTo>
                    <a:pt x="919" y="0"/>
                  </a:lnTo>
                  <a:cubicBezTo>
                    <a:pt x="411" y="0"/>
                    <a:pt x="0" y="412"/>
                    <a:pt x="0" y="920"/>
                  </a:cubicBezTo>
                  <a:lnTo>
                    <a:pt x="0" y="9843"/>
                  </a:lnTo>
                  <a:cubicBezTo>
                    <a:pt x="-11" y="12980"/>
                    <a:pt x="877" y="15459"/>
                    <a:pt x="3004" y="17584"/>
                  </a:cubicBezTo>
                  <a:cubicBezTo>
                    <a:pt x="7017" y="21600"/>
                    <a:pt x="13552" y="21600"/>
                    <a:pt x="17571" y="17584"/>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18" name="Google Shape;118;p15"/>
            <p:cNvSpPr/>
            <p:nvPr/>
          </p:nvSpPr>
          <p:spPr>
            <a:xfrm>
              <a:off x="3822664" y="7093658"/>
              <a:ext cx="325188" cy="461183"/>
            </a:xfrm>
            <a:custGeom>
              <a:rect b="b" l="l" r="r" t="t"/>
              <a:pathLst>
                <a:path extrusionOk="0" h="21596" w="21600">
                  <a:moveTo>
                    <a:pt x="19776" y="16072"/>
                  </a:moveTo>
                  <a:cubicBezTo>
                    <a:pt x="18362" y="16662"/>
                    <a:pt x="16637" y="17402"/>
                    <a:pt x="14589" y="17402"/>
                  </a:cubicBezTo>
                  <a:cubicBezTo>
                    <a:pt x="12570" y="17402"/>
                    <a:pt x="10838" y="16640"/>
                    <a:pt x="10841" y="14550"/>
                  </a:cubicBezTo>
                  <a:lnTo>
                    <a:pt x="10858" y="8391"/>
                  </a:lnTo>
                  <a:lnTo>
                    <a:pt x="19752" y="8391"/>
                  </a:lnTo>
                  <a:lnTo>
                    <a:pt x="17738" y="4253"/>
                  </a:lnTo>
                  <a:lnTo>
                    <a:pt x="10855" y="4253"/>
                  </a:lnTo>
                  <a:lnTo>
                    <a:pt x="10855" y="0"/>
                  </a:lnTo>
                  <a:lnTo>
                    <a:pt x="4496" y="0"/>
                  </a:lnTo>
                  <a:lnTo>
                    <a:pt x="4496" y="4253"/>
                  </a:lnTo>
                  <a:lnTo>
                    <a:pt x="0" y="4253"/>
                  </a:lnTo>
                  <a:lnTo>
                    <a:pt x="0" y="8279"/>
                  </a:lnTo>
                  <a:lnTo>
                    <a:pt x="4496" y="8391"/>
                  </a:lnTo>
                  <a:lnTo>
                    <a:pt x="4481" y="14904"/>
                  </a:lnTo>
                  <a:cubicBezTo>
                    <a:pt x="4468" y="19239"/>
                    <a:pt x="7530" y="21588"/>
                    <a:pt x="13506" y="21596"/>
                  </a:cubicBezTo>
                  <a:cubicBezTo>
                    <a:pt x="16629" y="21600"/>
                    <a:pt x="19522" y="20750"/>
                    <a:pt x="21600" y="19850"/>
                  </a:cubicBezTo>
                  <a:cubicBezTo>
                    <a:pt x="21600" y="19850"/>
                    <a:pt x="19776" y="16072"/>
                    <a:pt x="19776" y="16072"/>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19" name="Google Shape;119;p15"/>
            <p:cNvSpPr/>
            <p:nvPr/>
          </p:nvSpPr>
          <p:spPr>
            <a:xfrm>
              <a:off x="4146618" y="7185091"/>
              <a:ext cx="630936" cy="364122"/>
            </a:xfrm>
            <a:custGeom>
              <a:rect b="b" l="l" r="r" t="t"/>
              <a:pathLst>
                <a:path extrusionOk="0" h="21600" w="21600">
                  <a:moveTo>
                    <a:pt x="15410" y="15279"/>
                  </a:moveTo>
                  <a:lnTo>
                    <a:pt x="18095" y="0"/>
                  </a:lnTo>
                  <a:lnTo>
                    <a:pt x="21600" y="0"/>
                  </a:lnTo>
                  <a:lnTo>
                    <a:pt x="17366" y="21600"/>
                  </a:lnTo>
                  <a:lnTo>
                    <a:pt x="13541" y="21600"/>
                  </a:lnTo>
                  <a:lnTo>
                    <a:pt x="10796" y="7261"/>
                  </a:lnTo>
                  <a:lnTo>
                    <a:pt x="8047" y="21600"/>
                  </a:lnTo>
                  <a:lnTo>
                    <a:pt x="4249" y="21600"/>
                  </a:lnTo>
                  <a:lnTo>
                    <a:pt x="0" y="0"/>
                  </a:lnTo>
                  <a:lnTo>
                    <a:pt x="3557" y="0"/>
                  </a:lnTo>
                  <a:lnTo>
                    <a:pt x="6270" y="15183"/>
                  </a:lnTo>
                  <a:lnTo>
                    <a:pt x="9074" y="0"/>
                  </a:lnTo>
                  <a:lnTo>
                    <a:pt x="12601" y="0"/>
                  </a:lnTo>
                  <a:cubicBezTo>
                    <a:pt x="12601" y="0"/>
                    <a:pt x="15410" y="15279"/>
                    <a:pt x="15410" y="15279"/>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20" name="Google Shape;120;p15"/>
            <p:cNvSpPr/>
            <p:nvPr/>
          </p:nvSpPr>
          <p:spPr>
            <a:xfrm>
              <a:off x="5526284" y="7002226"/>
              <a:ext cx="355806" cy="546210"/>
            </a:xfrm>
            <a:custGeom>
              <a:rect b="b" l="l" r="r" t="t"/>
              <a:pathLst>
                <a:path extrusionOk="0" h="21600" w="21600">
                  <a:moveTo>
                    <a:pt x="5954" y="12217"/>
                  </a:moveTo>
                  <a:lnTo>
                    <a:pt x="8060" y="12219"/>
                  </a:lnTo>
                  <a:lnTo>
                    <a:pt x="14290" y="7200"/>
                  </a:lnTo>
                  <a:lnTo>
                    <a:pt x="21572" y="7200"/>
                  </a:lnTo>
                  <a:lnTo>
                    <a:pt x="12857" y="13842"/>
                  </a:lnTo>
                  <a:lnTo>
                    <a:pt x="21600" y="21600"/>
                  </a:lnTo>
                  <a:lnTo>
                    <a:pt x="14294" y="21600"/>
                  </a:lnTo>
                  <a:lnTo>
                    <a:pt x="7959" y="15599"/>
                  </a:lnTo>
                  <a:lnTo>
                    <a:pt x="5954" y="15598"/>
                  </a:lnTo>
                  <a:lnTo>
                    <a:pt x="5954" y="21600"/>
                  </a:lnTo>
                  <a:lnTo>
                    <a:pt x="0" y="21600"/>
                  </a:lnTo>
                  <a:lnTo>
                    <a:pt x="0" y="0"/>
                  </a:lnTo>
                  <a:lnTo>
                    <a:pt x="5954" y="0"/>
                  </a:lnTo>
                  <a:cubicBezTo>
                    <a:pt x="5954" y="0"/>
                    <a:pt x="5954" y="12217"/>
                    <a:pt x="5954" y="12217"/>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21" name="Google Shape;121;p15"/>
            <p:cNvSpPr/>
            <p:nvPr/>
          </p:nvSpPr>
          <p:spPr>
            <a:xfrm>
              <a:off x="2968948" y="7002226"/>
              <a:ext cx="340998" cy="546210"/>
            </a:xfrm>
            <a:custGeom>
              <a:rect b="b" l="l" r="r" t="t"/>
              <a:pathLst>
                <a:path extrusionOk="0" h="21600" w="21589">
                  <a:moveTo>
                    <a:pt x="12658" y="6946"/>
                  </a:moveTo>
                  <a:cubicBezTo>
                    <a:pt x="10140" y="6943"/>
                    <a:pt x="7697" y="7435"/>
                    <a:pt x="6055" y="8832"/>
                  </a:cubicBezTo>
                  <a:lnTo>
                    <a:pt x="6055" y="0"/>
                  </a:lnTo>
                  <a:lnTo>
                    <a:pt x="0" y="0"/>
                  </a:lnTo>
                  <a:lnTo>
                    <a:pt x="0" y="21591"/>
                  </a:lnTo>
                  <a:lnTo>
                    <a:pt x="6055" y="21591"/>
                  </a:lnTo>
                  <a:lnTo>
                    <a:pt x="6055" y="13256"/>
                  </a:lnTo>
                  <a:cubicBezTo>
                    <a:pt x="6353" y="11425"/>
                    <a:pt x="8450" y="10512"/>
                    <a:pt x="10915" y="10514"/>
                  </a:cubicBezTo>
                  <a:cubicBezTo>
                    <a:pt x="13741" y="10517"/>
                    <a:pt x="15396" y="11641"/>
                    <a:pt x="15393" y="13683"/>
                  </a:cubicBezTo>
                  <a:lnTo>
                    <a:pt x="15393" y="21600"/>
                  </a:lnTo>
                  <a:lnTo>
                    <a:pt x="21563" y="21600"/>
                  </a:lnTo>
                  <a:lnTo>
                    <a:pt x="21589" y="12464"/>
                  </a:lnTo>
                  <a:cubicBezTo>
                    <a:pt x="21600" y="9186"/>
                    <a:pt x="17879" y="6952"/>
                    <a:pt x="12658" y="6946"/>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22" name="Google Shape;122;p15"/>
            <p:cNvSpPr/>
            <p:nvPr/>
          </p:nvSpPr>
          <p:spPr>
            <a:xfrm>
              <a:off x="3372939" y="7177472"/>
              <a:ext cx="387234" cy="376542"/>
            </a:xfrm>
            <a:custGeom>
              <a:rect b="b" l="l" r="r" t="t"/>
              <a:pathLst>
                <a:path extrusionOk="0" h="21600" w="21600">
                  <a:moveTo>
                    <a:pt x="10680" y="16447"/>
                  </a:moveTo>
                  <a:cubicBezTo>
                    <a:pt x="7596" y="16447"/>
                    <a:pt x="5095" y="13919"/>
                    <a:pt x="5095" y="10800"/>
                  </a:cubicBezTo>
                  <a:cubicBezTo>
                    <a:pt x="5095" y="7681"/>
                    <a:pt x="7596" y="5153"/>
                    <a:pt x="10680" y="5153"/>
                  </a:cubicBezTo>
                  <a:cubicBezTo>
                    <a:pt x="13765" y="5153"/>
                    <a:pt x="16265" y="7681"/>
                    <a:pt x="16265" y="10800"/>
                  </a:cubicBezTo>
                  <a:cubicBezTo>
                    <a:pt x="16265" y="13919"/>
                    <a:pt x="13765" y="16447"/>
                    <a:pt x="10680" y="16447"/>
                  </a:cubicBezTo>
                  <a:close/>
                  <a:moveTo>
                    <a:pt x="16265" y="356"/>
                  </a:moveTo>
                  <a:lnTo>
                    <a:pt x="16265" y="1607"/>
                  </a:lnTo>
                  <a:cubicBezTo>
                    <a:pt x="14639" y="594"/>
                    <a:pt x="12730" y="0"/>
                    <a:pt x="10680" y="0"/>
                  </a:cubicBezTo>
                  <a:cubicBezTo>
                    <a:pt x="4782" y="0"/>
                    <a:pt x="0" y="4835"/>
                    <a:pt x="0" y="10800"/>
                  </a:cubicBezTo>
                  <a:cubicBezTo>
                    <a:pt x="0" y="16765"/>
                    <a:pt x="4782" y="21600"/>
                    <a:pt x="10680" y="21600"/>
                  </a:cubicBezTo>
                  <a:cubicBezTo>
                    <a:pt x="12730" y="21600"/>
                    <a:pt x="14639" y="21006"/>
                    <a:pt x="16265" y="19993"/>
                  </a:cubicBezTo>
                  <a:lnTo>
                    <a:pt x="16265" y="21244"/>
                  </a:lnTo>
                  <a:lnTo>
                    <a:pt x="21600" y="21244"/>
                  </a:lnTo>
                  <a:lnTo>
                    <a:pt x="21600" y="356"/>
                  </a:lnTo>
                  <a:cubicBezTo>
                    <a:pt x="21600" y="356"/>
                    <a:pt x="16265" y="356"/>
                    <a:pt x="16265" y="356"/>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23" name="Google Shape;123;p15"/>
            <p:cNvSpPr/>
            <p:nvPr/>
          </p:nvSpPr>
          <p:spPr>
            <a:xfrm>
              <a:off x="5225197" y="7181281"/>
              <a:ext cx="234036" cy="366501"/>
            </a:xfrm>
            <a:custGeom>
              <a:rect b="b" l="l" r="r" t="t"/>
              <a:pathLst>
                <a:path extrusionOk="0" h="21597" w="21600">
                  <a:moveTo>
                    <a:pt x="21600" y="221"/>
                  </a:moveTo>
                  <a:cubicBezTo>
                    <a:pt x="20637" y="86"/>
                    <a:pt x="19547" y="3"/>
                    <a:pt x="18254" y="0"/>
                  </a:cubicBezTo>
                  <a:cubicBezTo>
                    <a:pt x="14144" y="-3"/>
                    <a:pt x="11051" y="881"/>
                    <a:pt x="8935" y="2857"/>
                  </a:cubicBezTo>
                  <a:lnTo>
                    <a:pt x="8935" y="140"/>
                  </a:lnTo>
                  <a:lnTo>
                    <a:pt x="0" y="140"/>
                  </a:lnTo>
                  <a:lnTo>
                    <a:pt x="0" y="21597"/>
                  </a:lnTo>
                  <a:lnTo>
                    <a:pt x="8935" y="21597"/>
                  </a:lnTo>
                  <a:lnTo>
                    <a:pt x="8935" y="10135"/>
                  </a:lnTo>
                  <a:cubicBezTo>
                    <a:pt x="8946" y="7005"/>
                    <a:pt x="11943" y="5404"/>
                    <a:pt x="16133" y="5409"/>
                  </a:cubicBezTo>
                  <a:cubicBezTo>
                    <a:pt x="17968" y="5411"/>
                    <a:pt x="20110" y="5670"/>
                    <a:pt x="21598" y="6087"/>
                  </a:cubicBezTo>
                  <a:lnTo>
                    <a:pt x="21600" y="6082"/>
                  </a:lnTo>
                  <a:cubicBezTo>
                    <a:pt x="21600" y="6082"/>
                    <a:pt x="21600" y="221"/>
                    <a:pt x="21600" y="221"/>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24" name="Google Shape;124;p15"/>
            <p:cNvSpPr/>
            <p:nvPr/>
          </p:nvSpPr>
          <p:spPr>
            <a:xfrm>
              <a:off x="4779283" y="7177472"/>
              <a:ext cx="382914" cy="376542"/>
            </a:xfrm>
            <a:custGeom>
              <a:rect b="b" l="l" r="r" t="t"/>
              <a:pathLst>
                <a:path extrusionOk="0" h="21600" w="21600">
                  <a:moveTo>
                    <a:pt x="10800" y="16447"/>
                  </a:moveTo>
                  <a:cubicBezTo>
                    <a:pt x="7681" y="16447"/>
                    <a:pt x="5153" y="13919"/>
                    <a:pt x="5153" y="10800"/>
                  </a:cubicBezTo>
                  <a:cubicBezTo>
                    <a:pt x="5153" y="7681"/>
                    <a:pt x="7681" y="5153"/>
                    <a:pt x="10800" y="5153"/>
                  </a:cubicBezTo>
                  <a:cubicBezTo>
                    <a:pt x="13919" y="5153"/>
                    <a:pt x="16447" y="7681"/>
                    <a:pt x="16447" y="10800"/>
                  </a:cubicBezTo>
                  <a:cubicBezTo>
                    <a:pt x="16447" y="13919"/>
                    <a:pt x="13919" y="16447"/>
                    <a:pt x="10800" y="16447"/>
                  </a:cubicBezTo>
                  <a:close/>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25" name="Google Shape;125;p15"/>
            <p:cNvSpPr/>
            <p:nvPr/>
          </p:nvSpPr>
          <p:spPr>
            <a:xfrm>
              <a:off x="2412508" y="7002226"/>
              <a:ext cx="492696" cy="546210"/>
            </a:xfrm>
            <a:custGeom>
              <a:rect b="b" l="l" r="r" t="t"/>
              <a:pathLst>
                <a:path extrusionOk="0" h="21600" w="21600">
                  <a:moveTo>
                    <a:pt x="21514" y="17636"/>
                  </a:moveTo>
                  <a:lnTo>
                    <a:pt x="18351" y="15289"/>
                  </a:lnTo>
                  <a:cubicBezTo>
                    <a:pt x="16885" y="16872"/>
                    <a:pt x="14661" y="17885"/>
                    <a:pt x="12176" y="17885"/>
                  </a:cubicBezTo>
                  <a:cubicBezTo>
                    <a:pt x="7772" y="17885"/>
                    <a:pt x="4189" y="14707"/>
                    <a:pt x="4189" y="10800"/>
                  </a:cubicBezTo>
                  <a:cubicBezTo>
                    <a:pt x="4189" y="6893"/>
                    <a:pt x="7772" y="3715"/>
                    <a:pt x="12176" y="3715"/>
                  </a:cubicBezTo>
                  <a:cubicBezTo>
                    <a:pt x="14637" y="3715"/>
                    <a:pt x="16841" y="4708"/>
                    <a:pt x="18307" y="6265"/>
                  </a:cubicBezTo>
                  <a:lnTo>
                    <a:pt x="21514" y="3942"/>
                  </a:lnTo>
                  <a:lnTo>
                    <a:pt x="21582" y="3942"/>
                  </a:lnTo>
                  <a:cubicBezTo>
                    <a:pt x="19349" y="1535"/>
                    <a:pt x="15965" y="0"/>
                    <a:pt x="12176" y="0"/>
                  </a:cubicBezTo>
                  <a:cubicBezTo>
                    <a:pt x="5451" y="0"/>
                    <a:pt x="0" y="4835"/>
                    <a:pt x="0" y="10800"/>
                  </a:cubicBezTo>
                  <a:cubicBezTo>
                    <a:pt x="0" y="16765"/>
                    <a:pt x="5451" y="21600"/>
                    <a:pt x="12176" y="21600"/>
                  </a:cubicBezTo>
                  <a:cubicBezTo>
                    <a:pt x="15975" y="21600"/>
                    <a:pt x="19367" y="20056"/>
                    <a:pt x="21600" y="17638"/>
                  </a:cubicBezTo>
                  <a:cubicBezTo>
                    <a:pt x="21600" y="17638"/>
                    <a:pt x="21514" y="17636"/>
                    <a:pt x="21514" y="17636"/>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grpSp>
    </p:spTree>
  </p:cSld>
  <p:clrMapOvr>
    <a:masterClrMapping/>
  </p:clrMapOvr>
  <p:extLst>
    <p:ext uri="{DCECCB84-F9BA-43D5-87BE-67443E8EF086}">
      <p15:sldGuideLst>
        <p15:guide id="1" pos="466">
          <p15:clr>
            <a:srgbClr val="FA7B17"/>
          </p15:clr>
        </p15:guide>
        <p15:guide id="2" pos="5321">
          <p15:clr>
            <a:srgbClr val="FA7B17"/>
          </p15:clr>
        </p15:guide>
        <p15:guide id="3" orient="horz" pos="270">
          <p15:clr>
            <a:srgbClr val="FA7B17"/>
          </p15:clr>
        </p15:guide>
        <p15:guide id="4" orient="horz" pos="2723">
          <p15:clr>
            <a:srgbClr val="FA7B17"/>
          </p15:clr>
        </p15:guide>
        <p15:guide id="5" orient="horz" pos="1439">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コンテンツページ 16">
  <p:cSld name="TITLE_23">
    <p:spTree>
      <p:nvGrpSpPr>
        <p:cNvPr id="126" name="Shape 126"/>
        <p:cNvGrpSpPr/>
        <p:nvPr/>
      </p:nvGrpSpPr>
      <p:grpSpPr>
        <a:xfrm>
          <a:off x="0" y="0"/>
          <a:ext cx="0" cy="0"/>
          <a:chOff x="0" y="0"/>
          <a:chExt cx="0" cy="0"/>
        </a:xfrm>
      </p:grpSpPr>
      <p:cxnSp>
        <p:nvCxnSpPr>
          <p:cNvPr id="127" name="Google Shape;127;p16"/>
          <p:cNvCxnSpPr/>
          <p:nvPr/>
        </p:nvCxnSpPr>
        <p:spPr>
          <a:xfrm>
            <a:off x="540000" y="468000"/>
            <a:ext cx="8082600" cy="0"/>
          </a:xfrm>
          <a:prstGeom prst="straightConnector1">
            <a:avLst/>
          </a:prstGeom>
          <a:noFill/>
          <a:ln cap="flat" cmpd="sng" w="9525">
            <a:solidFill>
              <a:srgbClr val="13202F"/>
            </a:solidFill>
            <a:prstDash val="solid"/>
            <a:round/>
            <a:headEnd len="med" w="med" type="none"/>
            <a:tailEnd len="med" w="med" type="none"/>
          </a:ln>
        </p:spPr>
      </p:cxnSp>
      <p:sp>
        <p:nvSpPr>
          <p:cNvPr id="128" name="Google Shape;128;p16"/>
          <p:cNvSpPr/>
          <p:nvPr/>
        </p:nvSpPr>
        <p:spPr>
          <a:xfrm>
            <a:off x="540000" y="182987"/>
            <a:ext cx="162004" cy="161988"/>
          </a:xfrm>
          <a:custGeom>
            <a:rect b="b" l="l" r="r" t="t"/>
            <a:pathLst>
              <a:path extrusionOk="0" h="20596" w="20585">
                <a:moveTo>
                  <a:pt x="3013" y="3012"/>
                </a:moveTo>
                <a:cubicBezTo>
                  <a:pt x="-1005" y="7031"/>
                  <a:pt x="-1005" y="13571"/>
                  <a:pt x="3013" y="17590"/>
                </a:cubicBezTo>
                <a:cubicBezTo>
                  <a:pt x="4920" y="19498"/>
                  <a:pt x="7396" y="20502"/>
                  <a:pt x="9898" y="20596"/>
                </a:cubicBezTo>
                <a:lnTo>
                  <a:pt x="19665" y="20596"/>
                </a:lnTo>
                <a:cubicBezTo>
                  <a:pt x="20173" y="20596"/>
                  <a:pt x="20584" y="20184"/>
                  <a:pt x="20584" y="19676"/>
                </a:cubicBezTo>
                <a:lnTo>
                  <a:pt x="20584" y="10753"/>
                </a:lnTo>
                <a:cubicBezTo>
                  <a:pt x="20595" y="7616"/>
                  <a:pt x="19707" y="5137"/>
                  <a:pt x="17580" y="3012"/>
                </a:cubicBezTo>
                <a:cubicBezTo>
                  <a:pt x="13567" y="-1004"/>
                  <a:pt x="7032" y="-1004"/>
                  <a:pt x="3013" y="3012"/>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29" name="Google Shape;129;p16"/>
          <p:cNvSpPr txBox="1"/>
          <p:nvPr>
            <p:ph type="title"/>
          </p:nvPr>
        </p:nvSpPr>
        <p:spPr>
          <a:xfrm>
            <a:off x="709625" y="88631"/>
            <a:ext cx="7894500" cy="354600"/>
          </a:xfrm>
          <a:prstGeom prst="rect">
            <a:avLst/>
          </a:prstGeom>
        </p:spPr>
        <p:txBody>
          <a:bodyPr anchorCtr="0" anchor="ctr" bIns="0" lIns="0" spcFirstLastPara="1" rIns="0" wrap="square" tIns="0">
            <a:noAutofit/>
          </a:bodyPr>
          <a:lstStyle>
            <a:lvl1pPr lvl="0" rtl="0">
              <a:spcBef>
                <a:spcPts val="0"/>
              </a:spcBef>
              <a:spcAft>
                <a:spcPts val="0"/>
              </a:spcAft>
              <a:buNone/>
              <a:defRPr sz="2000">
                <a:solidFill>
                  <a:srgbClr val="13202F"/>
                </a:solidFill>
                <a:latin typeface="M PLUS 1p"/>
                <a:ea typeface="M PLUS 1p"/>
                <a:cs typeface="M PLUS 1p"/>
                <a:sym typeface="M PLUS 1p"/>
              </a:defRPr>
            </a:lvl1pPr>
            <a:lvl2pPr lvl="1" rtl="0">
              <a:spcBef>
                <a:spcPts val="0"/>
              </a:spcBef>
              <a:spcAft>
                <a:spcPts val="0"/>
              </a:spcAft>
              <a:buNone/>
              <a:defRPr sz="2000">
                <a:solidFill>
                  <a:srgbClr val="13202F"/>
                </a:solidFill>
                <a:latin typeface="M PLUS 1p"/>
                <a:ea typeface="M PLUS 1p"/>
                <a:cs typeface="M PLUS 1p"/>
                <a:sym typeface="M PLUS 1p"/>
              </a:defRPr>
            </a:lvl2pPr>
            <a:lvl3pPr lvl="2" rtl="0">
              <a:spcBef>
                <a:spcPts val="0"/>
              </a:spcBef>
              <a:spcAft>
                <a:spcPts val="0"/>
              </a:spcAft>
              <a:buNone/>
              <a:defRPr sz="2000">
                <a:solidFill>
                  <a:srgbClr val="13202F"/>
                </a:solidFill>
                <a:latin typeface="M PLUS 1p"/>
                <a:ea typeface="M PLUS 1p"/>
                <a:cs typeface="M PLUS 1p"/>
                <a:sym typeface="M PLUS 1p"/>
              </a:defRPr>
            </a:lvl3pPr>
            <a:lvl4pPr lvl="3" rtl="0">
              <a:spcBef>
                <a:spcPts val="0"/>
              </a:spcBef>
              <a:spcAft>
                <a:spcPts val="0"/>
              </a:spcAft>
              <a:buNone/>
              <a:defRPr sz="2000">
                <a:solidFill>
                  <a:srgbClr val="13202F"/>
                </a:solidFill>
                <a:latin typeface="M PLUS 1p"/>
                <a:ea typeface="M PLUS 1p"/>
                <a:cs typeface="M PLUS 1p"/>
                <a:sym typeface="M PLUS 1p"/>
              </a:defRPr>
            </a:lvl4pPr>
            <a:lvl5pPr lvl="4" rtl="0">
              <a:spcBef>
                <a:spcPts val="0"/>
              </a:spcBef>
              <a:spcAft>
                <a:spcPts val="0"/>
              </a:spcAft>
              <a:buNone/>
              <a:defRPr sz="2000">
                <a:solidFill>
                  <a:srgbClr val="13202F"/>
                </a:solidFill>
                <a:latin typeface="M PLUS 1p"/>
                <a:ea typeface="M PLUS 1p"/>
                <a:cs typeface="M PLUS 1p"/>
                <a:sym typeface="M PLUS 1p"/>
              </a:defRPr>
            </a:lvl5pPr>
            <a:lvl6pPr lvl="5" rtl="0">
              <a:spcBef>
                <a:spcPts val="0"/>
              </a:spcBef>
              <a:spcAft>
                <a:spcPts val="0"/>
              </a:spcAft>
              <a:buNone/>
              <a:defRPr sz="2000">
                <a:solidFill>
                  <a:srgbClr val="13202F"/>
                </a:solidFill>
                <a:latin typeface="M PLUS 1p"/>
                <a:ea typeface="M PLUS 1p"/>
                <a:cs typeface="M PLUS 1p"/>
                <a:sym typeface="M PLUS 1p"/>
              </a:defRPr>
            </a:lvl6pPr>
            <a:lvl7pPr lvl="6" rtl="0">
              <a:spcBef>
                <a:spcPts val="0"/>
              </a:spcBef>
              <a:spcAft>
                <a:spcPts val="0"/>
              </a:spcAft>
              <a:buNone/>
              <a:defRPr sz="2000">
                <a:solidFill>
                  <a:srgbClr val="13202F"/>
                </a:solidFill>
                <a:latin typeface="M PLUS 1p"/>
                <a:ea typeface="M PLUS 1p"/>
                <a:cs typeface="M PLUS 1p"/>
                <a:sym typeface="M PLUS 1p"/>
              </a:defRPr>
            </a:lvl7pPr>
            <a:lvl8pPr lvl="7" rtl="0">
              <a:spcBef>
                <a:spcPts val="0"/>
              </a:spcBef>
              <a:spcAft>
                <a:spcPts val="0"/>
              </a:spcAft>
              <a:buNone/>
              <a:defRPr sz="2000">
                <a:solidFill>
                  <a:srgbClr val="13202F"/>
                </a:solidFill>
                <a:latin typeface="M PLUS 1p"/>
                <a:ea typeface="M PLUS 1p"/>
                <a:cs typeface="M PLUS 1p"/>
                <a:sym typeface="M PLUS 1p"/>
              </a:defRPr>
            </a:lvl8pPr>
            <a:lvl9pPr lvl="8" rtl="0">
              <a:spcBef>
                <a:spcPts val="0"/>
              </a:spcBef>
              <a:spcAft>
                <a:spcPts val="0"/>
              </a:spcAft>
              <a:buNone/>
              <a:defRPr sz="2000">
                <a:solidFill>
                  <a:srgbClr val="13202F"/>
                </a:solidFill>
                <a:latin typeface="M PLUS 1p"/>
                <a:ea typeface="M PLUS 1p"/>
                <a:cs typeface="M PLUS 1p"/>
                <a:sym typeface="M PLUS 1p"/>
              </a:defRPr>
            </a:lvl9pPr>
          </a:lstStyle>
          <a:p/>
        </p:txBody>
      </p:sp>
      <p:sp>
        <p:nvSpPr>
          <p:cNvPr id="130" name="Google Shape;130;p16"/>
          <p:cNvSpPr txBox="1"/>
          <p:nvPr>
            <p:ph idx="1" type="body"/>
          </p:nvPr>
        </p:nvSpPr>
        <p:spPr>
          <a:xfrm>
            <a:off x="540000" y="648000"/>
            <a:ext cx="8082600" cy="4080900"/>
          </a:xfrm>
          <a:prstGeom prst="rect">
            <a:avLst/>
          </a:prstGeom>
        </p:spPr>
        <p:txBody>
          <a:bodyPr anchorCtr="0" anchor="t" bIns="0" lIns="0" spcFirstLastPara="1" rIns="0" wrap="square" tIns="0">
            <a:normAutofit/>
          </a:bodyPr>
          <a:lstStyle>
            <a:lvl1pPr indent="-330200" lvl="0" marL="457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1pPr>
            <a:lvl2pPr indent="-330200" lvl="1" marL="914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2pPr>
            <a:lvl3pPr indent="-330200" lvl="2" marL="1371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3pPr>
            <a:lvl4pPr indent="-330200" lvl="3" marL="1828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4pPr>
            <a:lvl5pPr indent="-330200" lvl="4" marL="22860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5pPr>
            <a:lvl6pPr indent="-330200" lvl="5" marL="2743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6pPr>
            <a:lvl7pPr indent="-330200" lvl="6" marL="3200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7pPr>
            <a:lvl8pPr indent="-330200" lvl="7" marL="3657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8pPr>
            <a:lvl9pPr indent="-330200" lvl="8" marL="4114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9pPr>
          </a:lstStyle>
          <a:p/>
        </p:txBody>
      </p:sp>
      <p:sp>
        <p:nvSpPr>
          <p:cNvPr id="131" name="Google Shape;131;p16"/>
          <p:cNvSpPr txBox="1"/>
          <p:nvPr>
            <p:ph idx="12" type="sldNum"/>
          </p:nvPr>
        </p:nvSpPr>
        <p:spPr>
          <a:xfrm>
            <a:off x="8622600" y="4948500"/>
            <a:ext cx="521400" cy="195000"/>
          </a:xfrm>
          <a:prstGeom prst="rect">
            <a:avLst/>
          </a:prstGeom>
        </p:spPr>
        <p:txBody>
          <a:bodyPr anchorCtr="0" anchor="ctr" bIns="0" lIns="0" spcFirstLastPara="1" rIns="0" wrap="square" tIns="0">
            <a:normAutofit/>
          </a:bodyPr>
          <a:lstStyle>
            <a:lvl1pPr lvl="0" rtl="0" algn="r">
              <a:lnSpc>
                <a:spcPct val="100000"/>
              </a:lnSpc>
              <a:buNone/>
              <a:defRPr sz="1000">
                <a:solidFill>
                  <a:srgbClr val="13202F"/>
                </a:solidFill>
                <a:latin typeface="M PLUS 1p"/>
                <a:ea typeface="M PLUS 1p"/>
                <a:cs typeface="M PLUS 1p"/>
                <a:sym typeface="M PLUS 1p"/>
              </a:defRPr>
            </a:lvl1pPr>
            <a:lvl2pPr lvl="1" rtl="0" algn="r">
              <a:lnSpc>
                <a:spcPct val="100000"/>
              </a:lnSpc>
              <a:buNone/>
              <a:defRPr sz="1000">
                <a:solidFill>
                  <a:srgbClr val="13202F"/>
                </a:solidFill>
                <a:latin typeface="M PLUS 1p"/>
                <a:ea typeface="M PLUS 1p"/>
                <a:cs typeface="M PLUS 1p"/>
                <a:sym typeface="M PLUS 1p"/>
              </a:defRPr>
            </a:lvl2pPr>
            <a:lvl3pPr lvl="2" rtl="0" algn="r">
              <a:lnSpc>
                <a:spcPct val="100000"/>
              </a:lnSpc>
              <a:buNone/>
              <a:defRPr sz="1000">
                <a:solidFill>
                  <a:srgbClr val="13202F"/>
                </a:solidFill>
                <a:latin typeface="M PLUS 1p"/>
                <a:ea typeface="M PLUS 1p"/>
                <a:cs typeface="M PLUS 1p"/>
                <a:sym typeface="M PLUS 1p"/>
              </a:defRPr>
            </a:lvl3pPr>
            <a:lvl4pPr lvl="3" rtl="0" algn="r">
              <a:lnSpc>
                <a:spcPct val="100000"/>
              </a:lnSpc>
              <a:buNone/>
              <a:defRPr sz="1000">
                <a:solidFill>
                  <a:srgbClr val="13202F"/>
                </a:solidFill>
                <a:latin typeface="M PLUS 1p"/>
                <a:ea typeface="M PLUS 1p"/>
                <a:cs typeface="M PLUS 1p"/>
                <a:sym typeface="M PLUS 1p"/>
              </a:defRPr>
            </a:lvl4pPr>
            <a:lvl5pPr lvl="4" rtl="0" algn="r">
              <a:lnSpc>
                <a:spcPct val="100000"/>
              </a:lnSpc>
              <a:buNone/>
              <a:defRPr sz="1000">
                <a:solidFill>
                  <a:srgbClr val="13202F"/>
                </a:solidFill>
                <a:latin typeface="M PLUS 1p"/>
                <a:ea typeface="M PLUS 1p"/>
                <a:cs typeface="M PLUS 1p"/>
                <a:sym typeface="M PLUS 1p"/>
              </a:defRPr>
            </a:lvl5pPr>
            <a:lvl6pPr lvl="5" rtl="0" algn="r">
              <a:lnSpc>
                <a:spcPct val="100000"/>
              </a:lnSpc>
              <a:buNone/>
              <a:defRPr sz="1000">
                <a:solidFill>
                  <a:srgbClr val="13202F"/>
                </a:solidFill>
                <a:latin typeface="M PLUS 1p"/>
                <a:ea typeface="M PLUS 1p"/>
                <a:cs typeface="M PLUS 1p"/>
                <a:sym typeface="M PLUS 1p"/>
              </a:defRPr>
            </a:lvl6pPr>
            <a:lvl7pPr lvl="6" rtl="0" algn="r">
              <a:lnSpc>
                <a:spcPct val="100000"/>
              </a:lnSpc>
              <a:buNone/>
              <a:defRPr sz="1000">
                <a:solidFill>
                  <a:srgbClr val="13202F"/>
                </a:solidFill>
                <a:latin typeface="M PLUS 1p"/>
                <a:ea typeface="M PLUS 1p"/>
                <a:cs typeface="M PLUS 1p"/>
                <a:sym typeface="M PLUS 1p"/>
              </a:defRPr>
            </a:lvl7pPr>
            <a:lvl8pPr lvl="7" rtl="0" algn="r">
              <a:lnSpc>
                <a:spcPct val="100000"/>
              </a:lnSpc>
              <a:buNone/>
              <a:defRPr sz="1000">
                <a:solidFill>
                  <a:srgbClr val="13202F"/>
                </a:solidFill>
                <a:latin typeface="M PLUS 1p"/>
                <a:ea typeface="M PLUS 1p"/>
                <a:cs typeface="M PLUS 1p"/>
                <a:sym typeface="M PLUS 1p"/>
              </a:defRPr>
            </a:lvl8pPr>
            <a:lvl9pPr lvl="8" rtl="0" algn="r">
              <a:lnSpc>
                <a:spcPct val="100000"/>
              </a:lnSpc>
              <a:buNone/>
              <a:defRPr sz="1000">
                <a:solidFill>
                  <a:srgbClr val="13202F"/>
                </a:solidFill>
                <a:latin typeface="M PLUS 1p"/>
                <a:ea typeface="M PLUS 1p"/>
                <a:cs typeface="M PLUS 1p"/>
                <a:sym typeface="M PLUS 1p"/>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extLst>
    <p:ext uri="{DCECCB84-F9BA-43D5-87BE-67443E8EF086}">
      <p15:sldGuideLst>
        <p15:guide id="1" orient="horz" pos="1620">
          <p15:clr>
            <a:srgbClr val="FA7B17"/>
          </p15:clr>
        </p15:guide>
        <p15:guide id="2" pos="2880">
          <p15:clr>
            <a:srgbClr val="FA7B17"/>
          </p15:clr>
        </p15:guide>
        <p15:guide id="3" pos="340">
          <p15:clr>
            <a:srgbClr val="FA7B17"/>
          </p15:clr>
        </p15:guide>
        <p15:guide id="4" pos="5432">
          <p15:clr>
            <a:srgbClr val="FA7B17"/>
          </p15:clr>
        </p15:guide>
        <p15:guide id="5" orient="horz" pos="295">
          <p15:clr>
            <a:srgbClr val="FA7B17"/>
          </p15:clr>
        </p15:guide>
        <p15:guide id="6" orient="horz" pos="408">
          <p15:clr>
            <a:srgbClr val="FA7B17"/>
          </p15:clr>
        </p15:guide>
        <p15:guide id="7" orient="horz" pos="3117">
          <p15:clr>
            <a:srgbClr val="FA7B17"/>
          </p15:clr>
        </p15:guide>
        <p15:guide id="8" orient="horz" pos="2979">
          <p15:clr>
            <a:srgbClr val="FA7B17"/>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コンテンツページ">
  <p:cSld name="TITLE_24">
    <p:spTree>
      <p:nvGrpSpPr>
        <p:cNvPr id="132" name="Shape 132"/>
        <p:cNvGrpSpPr/>
        <p:nvPr/>
      </p:nvGrpSpPr>
      <p:grpSpPr>
        <a:xfrm>
          <a:off x="0" y="0"/>
          <a:ext cx="0" cy="0"/>
          <a:chOff x="0" y="0"/>
          <a:chExt cx="0" cy="0"/>
        </a:xfrm>
      </p:grpSpPr>
      <p:cxnSp>
        <p:nvCxnSpPr>
          <p:cNvPr id="133" name="Google Shape;133;p17"/>
          <p:cNvCxnSpPr/>
          <p:nvPr/>
        </p:nvCxnSpPr>
        <p:spPr>
          <a:xfrm>
            <a:off x="540000" y="468000"/>
            <a:ext cx="8082600" cy="0"/>
          </a:xfrm>
          <a:prstGeom prst="straightConnector1">
            <a:avLst/>
          </a:prstGeom>
          <a:noFill/>
          <a:ln cap="flat" cmpd="sng" w="9525">
            <a:solidFill>
              <a:srgbClr val="13202F"/>
            </a:solidFill>
            <a:prstDash val="solid"/>
            <a:round/>
            <a:headEnd len="med" w="med" type="none"/>
            <a:tailEnd len="med" w="med" type="none"/>
          </a:ln>
        </p:spPr>
      </p:cxnSp>
      <p:sp>
        <p:nvSpPr>
          <p:cNvPr id="134" name="Google Shape;134;p17"/>
          <p:cNvSpPr/>
          <p:nvPr/>
        </p:nvSpPr>
        <p:spPr>
          <a:xfrm>
            <a:off x="540000" y="182987"/>
            <a:ext cx="162004" cy="161988"/>
          </a:xfrm>
          <a:custGeom>
            <a:rect b="b" l="l" r="r" t="t"/>
            <a:pathLst>
              <a:path extrusionOk="0" h="20596" w="20585">
                <a:moveTo>
                  <a:pt x="3013" y="3012"/>
                </a:moveTo>
                <a:cubicBezTo>
                  <a:pt x="-1005" y="7031"/>
                  <a:pt x="-1005" y="13571"/>
                  <a:pt x="3013" y="17590"/>
                </a:cubicBezTo>
                <a:cubicBezTo>
                  <a:pt x="4920" y="19498"/>
                  <a:pt x="7396" y="20502"/>
                  <a:pt x="9898" y="20596"/>
                </a:cubicBezTo>
                <a:lnTo>
                  <a:pt x="19665" y="20596"/>
                </a:lnTo>
                <a:cubicBezTo>
                  <a:pt x="20173" y="20596"/>
                  <a:pt x="20584" y="20184"/>
                  <a:pt x="20584" y="19676"/>
                </a:cubicBezTo>
                <a:lnTo>
                  <a:pt x="20584" y="10753"/>
                </a:lnTo>
                <a:cubicBezTo>
                  <a:pt x="20595" y="7616"/>
                  <a:pt x="19707" y="5137"/>
                  <a:pt x="17580" y="3012"/>
                </a:cubicBezTo>
                <a:cubicBezTo>
                  <a:pt x="13567" y="-1004"/>
                  <a:pt x="7032" y="-1004"/>
                  <a:pt x="3013" y="3012"/>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35" name="Google Shape;135;p17"/>
          <p:cNvSpPr txBox="1"/>
          <p:nvPr>
            <p:ph type="title"/>
          </p:nvPr>
        </p:nvSpPr>
        <p:spPr>
          <a:xfrm>
            <a:off x="709625" y="88631"/>
            <a:ext cx="7894500" cy="354600"/>
          </a:xfrm>
          <a:prstGeom prst="rect">
            <a:avLst/>
          </a:prstGeom>
        </p:spPr>
        <p:txBody>
          <a:bodyPr anchorCtr="0" anchor="ctr" bIns="0" lIns="0" spcFirstLastPara="1" rIns="0" wrap="square" tIns="0">
            <a:noAutofit/>
          </a:bodyPr>
          <a:lstStyle>
            <a:lvl1pPr lvl="0" rtl="0">
              <a:spcBef>
                <a:spcPts val="0"/>
              </a:spcBef>
              <a:spcAft>
                <a:spcPts val="0"/>
              </a:spcAft>
              <a:buNone/>
              <a:defRPr sz="2000">
                <a:solidFill>
                  <a:srgbClr val="13202F"/>
                </a:solidFill>
                <a:latin typeface="M PLUS 1p"/>
                <a:ea typeface="M PLUS 1p"/>
                <a:cs typeface="M PLUS 1p"/>
                <a:sym typeface="M PLUS 1p"/>
              </a:defRPr>
            </a:lvl1pPr>
            <a:lvl2pPr lvl="1" rtl="0">
              <a:spcBef>
                <a:spcPts val="0"/>
              </a:spcBef>
              <a:spcAft>
                <a:spcPts val="0"/>
              </a:spcAft>
              <a:buNone/>
              <a:defRPr sz="2000">
                <a:solidFill>
                  <a:srgbClr val="13202F"/>
                </a:solidFill>
                <a:latin typeface="M PLUS 1p"/>
                <a:ea typeface="M PLUS 1p"/>
                <a:cs typeface="M PLUS 1p"/>
                <a:sym typeface="M PLUS 1p"/>
              </a:defRPr>
            </a:lvl2pPr>
            <a:lvl3pPr lvl="2" rtl="0">
              <a:spcBef>
                <a:spcPts val="0"/>
              </a:spcBef>
              <a:spcAft>
                <a:spcPts val="0"/>
              </a:spcAft>
              <a:buNone/>
              <a:defRPr sz="2000">
                <a:solidFill>
                  <a:srgbClr val="13202F"/>
                </a:solidFill>
                <a:latin typeface="M PLUS 1p"/>
                <a:ea typeface="M PLUS 1p"/>
                <a:cs typeface="M PLUS 1p"/>
                <a:sym typeface="M PLUS 1p"/>
              </a:defRPr>
            </a:lvl3pPr>
            <a:lvl4pPr lvl="3" rtl="0">
              <a:spcBef>
                <a:spcPts val="0"/>
              </a:spcBef>
              <a:spcAft>
                <a:spcPts val="0"/>
              </a:spcAft>
              <a:buNone/>
              <a:defRPr sz="2000">
                <a:solidFill>
                  <a:srgbClr val="13202F"/>
                </a:solidFill>
                <a:latin typeface="M PLUS 1p"/>
                <a:ea typeface="M PLUS 1p"/>
                <a:cs typeface="M PLUS 1p"/>
                <a:sym typeface="M PLUS 1p"/>
              </a:defRPr>
            </a:lvl4pPr>
            <a:lvl5pPr lvl="4" rtl="0">
              <a:spcBef>
                <a:spcPts val="0"/>
              </a:spcBef>
              <a:spcAft>
                <a:spcPts val="0"/>
              </a:spcAft>
              <a:buNone/>
              <a:defRPr sz="2000">
                <a:solidFill>
                  <a:srgbClr val="13202F"/>
                </a:solidFill>
                <a:latin typeface="M PLUS 1p"/>
                <a:ea typeface="M PLUS 1p"/>
                <a:cs typeface="M PLUS 1p"/>
                <a:sym typeface="M PLUS 1p"/>
              </a:defRPr>
            </a:lvl5pPr>
            <a:lvl6pPr lvl="5" rtl="0">
              <a:spcBef>
                <a:spcPts val="0"/>
              </a:spcBef>
              <a:spcAft>
                <a:spcPts val="0"/>
              </a:spcAft>
              <a:buNone/>
              <a:defRPr sz="2000">
                <a:solidFill>
                  <a:srgbClr val="13202F"/>
                </a:solidFill>
                <a:latin typeface="M PLUS 1p"/>
                <a:ea typeface="M PLUS 1p"/>
                <a:cs typeface="M PLUS 1p"/>
                <a:sym typeface="M PLUS 1p"/>
              </a:defRPr>
            </a:lvl6pPr>
            <a:lvl7pPr lvl="6" rtl="0">
              <a:spcBef>
                <a:spcPts val="0"/>
              </a:spcBef>
              <a:spcAft>
                <a:spcPts val="0"/>
              </a:spcAft>
              <a:buNone/>
              <a:defRPr sz="2000">
                <a:solidFill>
                  <a:srgbClr val="13202F"/>
                </a:solidFill>
                <a:latin typeface="M PLUS 1p"/>
                <a:ea typeface="M PLUS 1p"/>
                <a:cs typeface="M PLUS 1p"/>
                <a:sym typeface="M PLUS 1p"/>
              </a:defRPr>
            </a:lvl7pPr>
            <a:lvl8pPr lvl="7" rtl="0">
              <a:spcBef>
                <a:spcPts val="0"/>
              </a:spcBef>
              <a:spcAft>
                <a:spcPts val="0"/>
              </a:spcAft>
              <a:buNone/>
              <a:defRPr sz="2000">
                <a:solidFill>
                  <a:srgbClr val="13202F"/>
                </a:solidFill>
                <a:latin typeface="M PLUS 1p"/>
                <a:ea typeface="M PLUS 1p"/>
                <a:cs typeface="M PLUS 1p"/>
                <a:sym typeface="M PLUS 1p"/>
              </a:defRPr>
            </a:lvl8pPr>
            <a:lvl9pPr lvl="8" rtl="0">
              <a:spcBef>
                <a:spcPts val="0"/>
              </a:spcBef>
              <a:spcAft>
                <a:spcPts val="0"/>
              </a:spcAft>
              <a:buNone/>
              <a:defRPr sz="2000">
                <a:solidFill>
                  <a:srgbClr val="13202F"/>
                </a:solidFill>
                <a:latin typeface="M PLUS 1p"/>
                <a:ea typeface="M PLUS 1p"/>
                <a:cs typeface="M PLUS 1p"/>
                <a:sym typeface="M PLUS 1p"/>
              </a:defRPr>
            </a:lvl9pPr>
          </a:lstStyle>
          <a:p/>
        </p:txBody>
      </p:sp>
      <p:sp>
        <p:nvSpPr>
          <p:cNvPr id="136" name="Google Shape;136;p17"/>
          <p:cNvSpPr txBox="1"/>
          <p:nvPr>
            <p:ph idx="1" type="body"/>
          </p:nvPr>
        </p:nvSpPr>
        <p:spPr>
          <a:xfrm>
            <a:off x="540000" y="648000"/>
            <a:ext cx="8082600" cy="4080900"/>
          </a:xfrm>
          <a:prstGeom prst="rect">
            <a:avLst/>
          </a:prstGeom>
        </p:spPr>
        <p:txBody>
          <a:bodyPr anchorCtr="0" anchor="t" bIns="0" lIns="0" spcFirstLastPara="1" rIns="0" wrap="square" tIns="0">
            <a:normAutofit/>
          </a:bodyPr>
          <a:lstStyle>
            <a:lvl1pPr indent="-330200" lvl="0" marL="457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1pPr>
            <a:lvl2pPr indent="-330200" lvl="1" marL="914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2pPr>
            <a:lvl3pPr indent="-330200" lvl="2" marL="1371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3pPr>
            <a:lvl4pPr indent="-330200" lvl="3" marL="1828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4pPr>
            <a:lvl5pPr indent="-330200" lvl="4" marL="22860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5pPr>
            <a:lvl6pPr indent="-330200" lvl="5" marL="2743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6pPr>
            <a:lvl7pPr indent="-330200" lvl="6" marL="3200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7pPr>
            <a:lvl8pPr indent="-330200" lvl="7" marL="3657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8pPr>
            <a:lvl9pPr indent="-330200" lvl="8" marL="4114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9pPr>
          </a:lstStyle>
          <a:p/>
        </p:txBody>
      </p:sp>
      <p:sp>
        <p:nvSpPr>
          <p:cNvPr id="137" name="Google Shape;137;p17"/>
          <p:cNvSpPr txBox="1"/>
          <p:nvPr>
            <p:ph idx="12" type="sldNum"/>
          </p:nvPr>
        </p:nvSpPr>
        <p:spPr>
          <a:xfrm>
            <a:off x="8622600" y="4948500"/>
            <a:ext cx="521400" cy="195000"/>
          </a:xfrm>
          <a:prstGeom prst="rect">
            <a:avLst/>
          </a:prstGeom>
        </p:spPr>
        <p:txBody>
          <a:bodyPr anchorCtr="0" anchor="ctr" bIns="0" lIns="0" spcFirstLastPara="1" rIns="0" wrap="square" tIns="0">
            <a:normAutofit/>
          </a:bodyPr>
          <a:lstStyle>
            <a:lvl1pPr lvl="0" rtl="0" algn="r">
              <a:lnSpc>
                <a:spcPct val="100000"/>
              </a:lnSpc>
              <a:buNone/>
              <a:defRPr sz="1000">
                <a:solidFill>
                  <a:srgbClr val="13202F"/>
                </a:solidFill>
                <a:latin typeface="M PLUS 1p"/>
                <a:ea typeface="M PLUS 1p"/>
                <a:cs typeface="M PLUS 1p"/>
                <a:sym typeface="M PLUS 1p"/>
              </a:defRPr>
            </a:lvl1pPr>
            <a:lvl2pPr lvl="1" rtl="0" algn="r">
              <a:lnSpc>
                <a:spcPct val="100000"/>
              </a:lnSpc>
              <a:buNone/>
              <a:defRPr sz="1000">
                <a:solidFill>
                  <a:srgbClr val="13202F"/>
                </a:solidFill>
                <a:latin typeface="M PLUS 1p"/>
                <a:ea typeface="M PLUS 1p"/>
                <a:cs typeface="M PLUS 1p"/>
                <a:sym typeface="M PLUS 1p"/>
              </a:defRPr>
            </a:lvl2pPr>
            <a:lvl3pPr lvl="2" rtl="0" algn="r">
              <a:lnSpc>
                <a:spcPct val="100000"/>
              </a:lnSpc>
              <a:buNone/>
              <a:defRPr sz="1000">
                <a:solidFill>
                  <a:srgbClr val="13202F"/>
                </a:solidFill>
                <a:latin typeface="M PLUS 1p"/>
                <a:ea typeface="M PLUS 1p"/>
                <a:cs typeface="M PLUS 1p"/>
                <a:sym typeface="M PLUS 1p"/>
              </a:defRPr>
            </a:lvl3pPr>
            <a:lvl4pPr lvl="3" rtl="0" algn="r">
              <a:lnSpc>
                <a:spcPct val="100000"/>
              </a:lnSpc>
              <a:buNone/>
              <a:defRPr sz="1000">
                <a:solidFill>
                  <a:srgbClr val="13202F"/>
                </a:solidFill>
                <a:latin typeface="M PLUS 1p"/>
                <a:ea typeface="M PLUS 1p"/>
                <a:cs typeface="M PLUS 1p"/>
                <a:sym typeface="M PLUS 1p"/>
              </a:defRPr>
            </a:lvl4pPr>
            <a:lvl5pPr lvl="4" rtl="0" algn="r">
              <a:lnSpc>
                <a:spcPct val="100000"/>
              </a:lnSpc>
              <a:buNone/>
              <a:defRPr sz="1000">
                <a:solidFill>
                  <a:srgbClr val="13202F"/>
                </a:solidFill>
                <a:latin typeface="M PLUS 1p"/>
                <a:ea typeface="M PLUS 1p"/>
                <a:cs typeface="M PLUS 1p"/>
                <a:sym typeface="M PLUS 1p"/>
              </a:defRPr>
            </a:lvl5pPr>
            <a:lvl6pPr lvl="5" rtl="0" algn="r">
              <a:lnSpc>
                <a:spcPct val="100000"/>
              </a:lnSpc>
              <a:buNone/>
              <a:defRPr sz="1000">
                <a:solidFill>
                  <a:srgbClr val="13202F"/>
                </a:solidFill>
                <a:latin typeface="M PLUS 1p"/>
                <a:ea typeface="M PLUS 1p"/>
                <a:cs typeface="M PLUS 1p"/>
                <a:sym typeface="M PLUS 1p"/>
              </a:defRPr>
            </a:lvl6pPr>
            <a:lvl7pPr lvl="6" rtl="0" algn="r">
              <a:lnSpc>
                <a:spcPct val="100000"/>
              </a:lnSpc>
              <a:buNone/>
              <a:defRPr sz="1000">
                <a:solidFill>
                  <a:srgbClr val="13202F"/>
                </a:solidFill>
                <a:latin typeface="M PLUS 1p"/>
                <a:ea typeface="M PLUS 1p"/>
                <a:cs typeface="M PLUS 1p"/>
                <a:sym typeface="M PLUS 1p"/>
              </a:defRPr>
            </a:lvl7pPr>
            <a:lvl8pPr lvl="7" rtl="0" algn="r">
              <a:lnSpc>
                <a:spcPct val="100000"/>
              </a:lnSpc>
              <a:buNone/>
              <a:defRPr sz="1000">
                <a:solidFill>
                  <a:srgbClr val="13202F"/>
                </a:solidFill>
                <a:latin typeface="M PLUS 1p"/>
                <a:ea typeface="M PLUS 1p"/>
                <a:cs typeface="M PLUS 1p"/>
                <a:sym typeface="M PLUS 1p"/>
              </a:defRPr>
            </a:lvl8pPr>
            <a:lvl9pPr lvl="8" rtl="0" algn="r">
              <a:lnSpc>
                <a:spcPct val="100000"/>
              </a:lnSpc>
              <a:buNone/>
              <a:defRPr sz="1000">
                <a:solidFill>
                  <a:srgbClr val="13202F"/>
                </a:solidFill>
                <a:latin typeface="M PLUS 1p"/>
                <a:ea typeface="M PLUS 1p"/>
                <a:cs typeface="M PLUS 1p"/>
                <a:sym typeface="M PLUS 1p"/>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extLst>
    <p:ext uri="{DCECCB84-F9BA-43D5-87BE-67443E8EF086}">
      <p15:sldGuideLst>
        <p15:guide id="1" orient="horz" pos="1620">
          <p15:clr>
            <a:srgbClr val="FA7B17"/>
          </p15:clr>
        </p15:guide>
        <p15:guide id="2" pos="2880">
          <p15:clr>
            <a:srgbClr val="FA7B17"/>
          </p15:clr>
        </p15:guide>
        <p15:guide id="3" pos="340">
          <p15:clr>
            <a:srgbClr val="FA7B17"/>
          </p15:clr>
        </p15:guide>
        <p15:guide id="4" pos="5432">
          <p15:clr>
            <a:srgbClr val="FA7B17"/>
          </p15:clr>
        </p15:guide>
        <p15:guide id="5" orient="horz" pos="295">
          <p15:clr>
            <a:srgbClr val="FA7B17"/>
          </p15:clr>
        </p15:guide>
        <p15:guide id="6" orient="horz" pos="408">
          <p15:clr>
            <a:srgbClr val="FA7B17"/>
          </p15:clr>
        </p15:guide>
        <p15:guide id="7" orient="horz" pos="3117">
          <p15:clr>
            <a:srgbClr val="FA7B17"/>
          </p15:clr>
        </p15:guide>
        <p15:guide id="8" orient="horz" pos="2979">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コンテンツページ 4 1">
  <p:cSld name="TITLE_5_1">
    <p:spTree>
      <p:nvGrpSpPr>
        <p:cNvPr id="138" name="Shape 138"/>
        <p:cNvGrpSpPr/>
        <p:nvPr/>
      </p:nvGrpSpPr>
      <p:grpSpPr>
        <a:xfrm>
          <a:off x="0" y="0"/>
          <a:ext cx="0" cy="0"/>
          <a:chOff x="0" y="0"/>
          <a:chExt cx="0" cy="0"/>
        </a:xfrm>
      </p:grpSpPr>
      <p:cxnSp>
        <p:nvCxnSpPr>
          <p:cNvPr id="139" name="Google Shape;139;p18"/>
          <p:cNvCxnSpPr/>
          <p:nvPr/>
        </p:nvCxnSpPr>
        <p:spPr>
          <a:xfrm>
            <a:off x="540000" y="468000"/>
            <a:ext cx="8082600" cy="0"/>
          </a:xfrm>
          <a:prstGeom prst="straightConnector1">
            <a:avLst/>
          </a:prstGeom>
          <a:noFill/>
          <a:ln cap="flat" cmpd="sng" w="9525">
            <a:solidFill>
              <a:srgbClr val="13202F"/>
            </a:solidFill>
            <a:prstDash val="solid"/>
            <a:round/>
            <a:headEnd len="med" w="med" type="none"/>
            <a:tailEnd len="med" w="med" type="none"/>
          </a:ln>
        </p:spPr>
      </p:cxnSp>
      <p:sp>
        <p:nvSpPr>
          <p:cNvPr id="140" name="Google Shape;140;p18"/>
          <p:cNvSpPr/>
          <p:nvPr/>
        </p:nvSpPr>
        <p:spPr>
          <a:xfrm>
            <a:off x="540000" y="182987"/>
            <a:ext cx="162004" cy="161988"/>
          </a:xfrm>
          <a:custGeom>
            <a:rect b="b" l="l" r="r" t="t"/>
            <a:pathLst>
              <a:path extrusionOk="0" h="20596" w="20585">
                <a:moveTo>
                  <a:pt x="3013" y="3012"/>
                </a:moveTo>
                <a:cubicBezTo>
                  <a:pt x="-1005" y="7031"/>
                  <a:pt x="-1005" y="13571"/>
                  <a:pt x="3013" y="17590"/>
                </a:cubicBezTo>
                <a:cubicBezTo>
                  <a:pt x="4920" y="19498"/>
                  <a:pt x="7396" y="20502"/>
                  <a:pt x="9898" y="20596"/>
                </a:cubicBezTo>
                <a:lnTo>
                  <a:pt x="19665" y="20596"/>
                </a:lnTo>
                <a:cubicBezTo>
                  <a:pt x="20173" y="20596"/>
                  <a:pt x="20584" y="20184"/>
                  <a:pt x="20584" y="19676"/>
                </a:cubicBezTo>
                <a:lnTo>
                  <a:pt x="20584" y="10753"/>
                </a:lnTo>
                <a:cubicBezTo>
                  <a:pt x="20595" y="7616"/>
                  <a:pt x="19707" y="5137"/>
                  <a:pt x="17580" y="3012"/>
                </a:cubicBezTo>
                <a:cubicBezTo>
                  <a:pt x="13567" y="-1004"/>
                  <a:pt x="7032" y="-1004"/>
                  <a:pt x="3013" y="3012"/>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41" name="Google Shape;141;p18"/>
          <p:cNvSpPr txBox="1"/>
          <p:nvPr>
            <p:ph type="title"/>
          </p:nvPr>
        </p:nvSpPr>
        <p:spPr>
          <a:xfrm>
            <a:off x="709625" y="88631"/>
            <a:ext cx="7894500" cy="354600"/>
          </a:xfrm>
          <a:prstGeom prst="rect">
            <a:avLst/>
          </a:prstGeom>
        </p:spPr>
        <p:txBody>
          <a:bodyPr anchorCtr="0" anchor="ctr" bIns="0" lIns="0" spcFirstLastPara="1" rIns="0" wrap="square" tIns="0">
            <a:noAutofit/>
          </a:bodyPr>
          <a:lstStyle>
            <a:lvl1pPr lvl="0" rtl="0">
              <a:spcBef>
                <a:spcPts val="0"/>
              </a:spcBef>
              <a:spcAft>
                <a:spcPts val="0"/>
              </a:spcAft>
              <a:buNone/>
              <a:defRPr sz="2000">
                <a:solidFill>
                  <a:srgbClr val="13202F"/>
                </a:solidFill>
                <a:latin typeface="M PLUS 1p"/>
                <a:ea typeface="M PLUS 1p"/>
                <a:cs typeface="M PLUS 1p"/>
                <a:sym typeface="M PLUS 1p"/>
              </a:defRPr>
            </a:lvl1pPr>
            <a:lvl2pPr lvl="1" rtl="0">
              <a:spcBef>
                <a:spcPts val="0"/>
              </a:spcBef>
              <a:spcAft>
                <a:spcPts val="0"/>
              </a:spcAft>
              <a:buNone/>
              <a:defRPr sz="2000">
                <a:solidFill>
                  <a:srgbClr val="13202F"/>
                </a:solidFill>
                <a:latin typeface="M PLUS 1p"/>
                <a:ea typeface="M PLUS 1p"/>
                <a:cs typeface="M PLUS 1p"/>
                <a:sym typeface="M PLUS 1p"/>
              </a:defRPr>
            </a:lvl2pPr>
            <a:lvl3pPr lvl="2" rtl="0">
              <a:spcBef>
                <a:spcPts val="0"/>
              </a:spcBef>
              <a:spcAft>
                <a:spcPts val="0"/>
              </a:spcAft>
              <a:buNone/>
              <a:defRPr sz="2000">
                <a:solidFill>
                  <a:srgbClr val="13202F"/>
                </a:solidFill>
                <a:latin typeface="M PLUS 1p"/>
                <a:ea typeface="M PLUS 1p"/>
                <a:cs typeface="M PLUS 1p"/>
                <a:sym typeface="M PLUS 1p"/>
              </a:defRPr>
            </a:lvl3pPr>
            <a:lvl4pPr lvl="3" rtl="0">
              <a:spcBef>
                <a:spcPts val="0"/>
              </a:spcBef>
              <a:spcAft>
                <a:spcPts val="0"/>
              </a:spcAft>
              <a:buNone/>
              <a:defRPr sz="2000">
                <a:solidFill>
                  <a:srgbClr val="13202F"/>
                </a:solidFill>
                <a:latin typeface="M PLUS 1p"/>
                <a:ea typeface="M PLUS 1p"/>
                <a:cs typeface="M PLUS 1p"/>
                <a:sym typeface="M PLUS 1p"/>
              </a:defRPr>
            </a:lvl4pPr>
            <a:lvl5pPr lvl="4" rtl="0">
              <a:spcBef>
                <a:spcPts val="0"/>
              </a:spcBef>
              <a:spcAft>
                <a:spcPts val="0"/>
              </a:spcAft>
              <a:buNone/>
              <a:defRPr sz="2000">
                <a:solidFill>
                  <a:srgbClr val="13202F"/>
                </a:solidFill>
                <a:latin typeface="M PLUS 1p"/>
                <a:ea typeface="M PLUS 1p"/>
                <a:cs typeface="M PLUS 1p"/>
                <a:sym typeface="M PLUS 1p"/>
              </a:defRPr>
            </a:lvl5pPr>
            <a:lvl6pPr lvl="5" rtl="0">
              <a:spcBef>
                <a:spcPts val="0"/>
              </a:spcBef>
              <a:spcAft>
                <a:spcPts val="0"/>
              </a:spcAft>
              <a:buNone/>
              <a:defRPr sz="2000">
                <a:solidFill>
                  <a:srgbClr val="13202F"/>
                </a:solidFill>
                <a:latin typeface="M PLUS 1p"/>
                <a:ea typeface="M PLUS 1p"/>
                <a:cs typeface="M PLUS 1p"/>
                <a:sym typeface="M PLUS 1p"/>
              </a:defRPr>
            </a:lvl6pPr>
            <a:lvl7pPr lvl="6" rtl="0">
              <a:spcBef>
                <a:spcPts val="0"/>
              </a:spcBef>
              <a:spcAft>
                <a:spcPts val="0"/>
              </a:spcAft>
              <a:buNone/>
              <a:defRPr sz="2000">
                <a:solidFill>
                  <a:srgbClr val="13202F"/>
                </a:solidFill>
                <a:latin typeface="M PLUS 1p"/>
                <a:ea typeface="M PLUS 1p"/>
                <a:cs typeface="M PLUS 1p"/>
                <a:sym typeface="M PLUS 1p"/>
              </a:defRPr>
            </a:lvl7pPr>
            <a:lvl8pPr lvl="7" rtl="0">
              <a:spcBef>
                <a:spcPts val="0"/>
              </a:spcBef>
              <a:spcAft>
                <a:spcPts val="0"/>
              </a:spcAft>
              <a:buNone/>
              <a:defRPr sz="2000">
                <a:solidFill>
                  <a:srgbClr val="13202F"/>
                </a:solidFill>
                <a:latin typeface="M PLUS 1p"/>
                <a:ea typeface="M PLUS 1p"/>
                <a:cs typeface="M PLUS 1p"/>
                <a:sym typeface="M PLUS 1p"/>
              </a:defRPr>
            </a:lvl8pPr>
            <a:lvl9pPr lvl="8" rtl="0">
              <a:spcBef>
                <a:spcPts val="0"/>
              </a:spcBef>
              <a:spcAft>
                <a:spcPts val="0"/>
              </a:spcAft>
              <a:buNone/>
              <a:defRPr sz="2000">
                <a:solidFill>
                  <a:srgbClr val="13202F"/>
                </a:solidFill>
                <a:latin typeface="M PLUS 1p"/>
                <a:ea typeface="M PLUS 1p"/>
                <a:cs typeface="M PLUS 1p"/>
                <a:sym typeface="M PLUS 1p"/>
              </a:defRPr>
            </a:lvl9pPr>
          </a:lstStyle>
          <a:p/>
        </p:txBody>
      </p:sp>
      <p:sp>
        <p:nvSpPr>
          <p:cNvPr id="142" name="Google Shape;142;p18"/>
          <p:cNvSpPr txBox="1"/>
          <p:nvPr>
            <p:ph idx="1" type="body"/>
          </p:nvPr>
        </p:nvSpPr>
        <p:spPr>
          <a:xfrm>
            <a:off x="540000" y="648000"/>
            <a:ext cx="8082600" cy="4080900"/>
          </a:xfrm>
          <a:prstGeom prst="rect">
            <a:avLst/>
          </a:prstGeom>
        </p:spPr>
        <p:txBody>
          <a:bodyPr anchorCtr="0" anchor="t" bIns="0" lIns="0" spcFirstLastPara="1" rIns="0" wrap="square" tIns="0">
            <a:normAutofit/>
          </a:bodyPr>
          <a:lstStyle>
            <a:lvl1pPr indent="-330200" lvl="0" marL="457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1pPr>
            <a:lvl2pPr indent="-330200" lvl="1" marL="914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2pPr>
            <a:lvl3pPr indent="-330200" lvl="2" marL="1371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3pPr>
            <a:lvl4pPr indent="-330200" lvl="3" marL="1828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4pPr>
            <a:lvl5pPr indent="-330200" lvl="4" marL="22860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5pPr>
            <a:lvl6pPr indent="-330200" lvl="5" marL="2743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6pPr>
            <a:lvl7pPr indent="-330200" lvl="6" marL="3200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7pPr>
            <a:lvl8pPr indent="-330200" lvl="7" marL="3657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8pPr>
            <a:lvl9pPr indent="-330200" lvl="8" marL="4114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9pPr>
          </a:lstStyle>
          <a:p/>
        </p:txBody>
      </p:sp>
      <p:sp>
        <p:nvSpPr>
          <p:cNvPr id="143" name="Google Shape;143;p18"/>
          <p:cNvSpPr txBox="1"/>
          <p:nvPr>
            <p:ph idx="12" type="sldNum"/>
          </p:nvPr>
        </p:nvSpPr>
        <p:spPr>
          <a:xfrm>
            <a:off x="8622600" y="4948500"/>
            <a:ext cx="521400" cy="195000"/>
          </a:xfrm>
          <a:prstGeom prst="rect">
            <a:avLst/>
          </a:prstGeom>
        </p:spPr>
        <p:txBody>
          <a:bodyPr anchorCtr="0" anchor="ctr" bIns="0" lIns="0" spcFirstLastPara="1" rIns="0" wrap="square" tIns="0">
            <a:normAutofit/>
          </a:bodyPr>
          <a:lstStyle>
            <a:lvl1pPr lvl="0" rtl="0" algn="r">
              <a:lnSpc>
                <a:spcPct val="100000"/>
              </a:lnSpc>
              <a:buNone/>
              <a:defRPr sz="1000">
                <a:solidFill>
                  <a:srgbClr val="13202F"/>
                </a:solidFill>
                <a:latin typeface="M PLUS 1p"/>
                <a:ea typeface="M PLUS 1p"/>
                <a:cs typeface="M PLUS 1p"/>
                <a:sym typeface="M PLUS 1p"/>
              </a:defRPr>
            </a:lvl1pPr>
            <a:lvl2pPr lvl="1" rtl="0" algn="r">
              <a:lnSpc>
                <a:spcPct val="100000"/>
              </a:lnSpc>
              <a:buNone/>
              <a:defRPr sz="1000">
                <a:solidFill>
                  <a:srgbClr val="13202F"/>
                </a:solidFill>
                <a:latin typeface="M PLUS 1p"/>
                <a:ea typeface="M PLUS 1p"/>
                <a:cs typeface="M PLUS 1p"/>
                <a:sym typeface="M PLUS 1p"/>
              </a:defRPr>
            </a:lvl2pPr>
            <a:lvl3pPr lvl="2" rtl="0" algn="r">
              <a:lnSpc>
                <a:spcPct val="100000"/>
              </a:lnSpc>
              <a:buNone/>
              <a:defRPr sz="1000">
                <a:solidFill>
                  <a:srgbClr val="13202F"/>
                </a:solidFill>
                <a:latin typeface="M PLUS 1p"/>
                <a:ea typeface="M PLUS 1p"/>
                <a:cs typeface="M PLUS 1p"/>
                <a:sym typeface="M PLUS 1p"/>
              </a:defRPr>
            </a:lvl3pPr>
            <a:lvl4pPr lvl="3" rtl="0" algn="r">
              <a:lnSpc>
                <a:spcPct val="100000"/>
              </a:lnSpc>
              <a:buNone/>
              <a:defRPr sz="1000">
                <a:solidFill>
                  <a:srgbClr val="13202F"/>
                </a:solidFill>
                <a:latin typeface="M PLUS 1p"/>
                <a:ea typeface="M PLUS 1p"/>
                <a:cs typeface="M PLUS 1p"/>
                <a:sym typeface="M PLUS 1p"/>
              </a:defRPr>
            </a:lvl4pPr>
            <a:lvl5pPr lvl="4" rtl="0" algn="r">
              <a:lnSpc>
                <a:spcPct val="100000"/>
              </a:lnSpc>
              <a:buNone/>
              <a:defRPr sz="1000">
                <a:solidFill>
                  <a:srgbClr val="13202F"/>
                </a:solidFill>
                <a:latin typeface="M PLUS 1p"/>
                <a:ea typeface="M PLUS 1p"/>
                <a:cs typeface="M PLUS 1p"/>
                <a:sym typeface="M PLUS 1p"/>
              </a:defRPr>
            </a:lvl5pPr>
            <a:lvl6pPr lvl="5" rtl="0" algn="r">
              <a:lnSpc>
                <a:spcPct val="100000"/>
              </a:lnSpc>
              <a:buNone/>
              <a:defRPr sz="1000">
                <a:solidFill>
                  <a:srgbClr val="13202F"/>
                </a:solidFill>
                <a:latin typeface="M PLUS 1p"/>
                <a:ea typeface="M PLUS 1p"/>
                <a:cs typeface="M PLUS 1p"/>
                <a:sym typeface="M PLUS 1p"/>
              </a:defRPr>
            </a:lvl6pPr>
            <a:lvl7pPr lvl="6" rtl="0" algn="r">
              <a:lnSpc>
                <a:spcPct val="100000"/>
              </a:lnSpc>
              <a:buNone/>
              <a:defRPr sz="1000">
                <a:solidFill>
                  <a:srgbClr val="13202F"/>
                </a:solidFill>
                <a:latin typeface="M PLUS 1p"/>
                <a:ea typeface="M PLUS 1p"/>
                <a:cs typeface="M PLUS 1p"/>
                <a:sym typeface="M PLUS 1p"/>
              </a:defRPr>
            </a:lvl7pPr>
            <a:lvl8pPr lvl="7" rtl="0" algn="r">
              <a:lnSpc>
                <a:spcPct val="100000"/>
              </a:lnSpc>
              <a:buNone/>
              <a:defRPr sz="1000">
                <a:solidFill>
                  <a:srgbClr val="13202F"/>
                </a:solidFill>
                <a:latin typeface="M PLUS 1p"/>
                <a:ea typeface="M PLUS 1p"/>
                <a:cs typeface="M PLUS 1p"/>
                <a:sym typeface="M PLUS 1p"/>
              </a:defRPr>
            </a:lvl8pPr>
            <a:lvl9pPr lvl="8" rtl="0" algn="r">
              <a:lnSpc>
                <a:spcPct val="100000"/>
              </a:lnSpc>
              <a:buNone/>
              <a:defRPr sz="1000">
                <a:solidFill>
                  <a:srgbClr val="13202F"/>
                </a:solidFill>
                <a:latin typeface="M PLUS 1p"/>
                <a:ea typeface="M PLUS 1p"/>
                <a:cs typeface="M PLUS 1p"/>
                <a:sym typeface="M PLUS 1p"/>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extLst>
    <p:ext uri="{DCECCB84-F9BA-43D5-87BE-67443E8EF086}">
      <p15:sldGuideLst>
        <p15:guide id="1" orient="horz" pos="1620">
          <p15:clr>
            <a:srgbClr val="FA7B17"/>
          </p15:clr>
        </p15:guide>
        <p15:guide id="2" pos="2880">
          <p15:clr>
            <a:srgbClr val="FA7B17"/>
          </p15:clr>
        </p15:guide>
        <p15:guide id="3" pos="340">
          <p15:clr>
            <a:srgbClr val="FA7B17"/>
          </p15:clr>
        </p15:guide>
        <p15:guide id="4" pos="5432">
          <p15:clr>
            <a:srgbClr val="FA7B17"/>
          </p15:clr>
        </p15:guide>
        <p15:guide id="5" orient="horz" pos="295">
          <p15:clr>
            <a:srgbClr val="FA7B17"/>
          </p15:clr>
        </p15:guide>
        <p15:guide id="6" orient="horz" pos="408">
          <p15:clr>
            <a:srgbClr val="FA7B17"/>
          </p15:clr>
        </p15:guide>
        <p15:guide id="7" orient="horz" pos="3117">
          <p15:clr>
            <a:srgbClr val="FA7B17"/>
          </p15:clr>
        </p15:guide>
        <p15:guide id="8" orient="horz" pos="2979">
          <p15:clr>
            <a:srgbClr val="FA7B17"/>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コンテンツページ 1">
  <p:cSld name="TITLE_25">
    <p:spTree>
      <p:nvGrpSpPr>
        <p:cNvPr id="144" name="Shape 144"/>
        <p:cNvGrpSpPr/>
        <p:nvPr/>
      </p:nvGrpSpPr>
      <p:grpSpPr>
        <a:xfrm>
          <a:off x="0" y="0"/>
          <a:ext cx="0" cy="0"/>
          <a:chOff x="0" y="0"/>
          <a:chExt cx="0" cy="0"/>
        </a:xfrm>
      </p:grpSpPr>
      <p:cxnSp>
        <p:nvCxnSpPr>
          <p:cNvPr id="145" name="Google Shape;145;p19"/>
          <p:cNvCxnSpPr/>
          <p:nvPr/>
        </p:nvCxnSpPr>
        <p:spPr>
          <a:xfrm>
            <a:off x="540000" y="468000"/>
            <a:ext cx="8082600" cy="0"/>
          </a:xfrm>
          <a:prstGeom prst="straightConnector1">
            <a:avLst/>
          </a:prstGeom>
          <a:noFill/>
          <a:ln cap="flat" cmpd="sng" w="9525">
            <a:solidFill>
              <a:srgbClr val="13202F"/>
            </a:solidFill>
            <a:prstDash val="solid"/>
            <a:round/>
            <a:headEnd len="med" w="med" type="none"/>
            <a:tailEnd len="med" w="med" type="none"/>
          </a:ln>
        </p:spPr>
      </p:cxnSp>
      <p:sp>
        <p:nvSpPr>
          <p:cNvPr id="146" name="Google Shape;146;p19"/>
          <p:cNvSpPr/>
          <p:nvPr/>
        </p:nvSpPr>
        <p:spPr>
          <a:xfrm>
            <a:off x="540000" y="182987"/>
            <a:ext cx="162004" cy="161988"/>
          </a:xfrm>
          <a:custGeom>
            <a:rect b="b" l="l" r="r" t="t"/>
            <a:pathLst>
              <a:path extrusionOk="0" h="20596" w="20585">
                <a:moveTo>
                  <a:pt x="3013" y="3012"/>
                </a:moveTo>
                <a:cubicBezTo>
                  <a:pt x="-1005" y="7031"/>
                  <a:pt x="-1005" y="13571"/>
                  <a:pt x="3013" y="17590"/>
                </a:cubicBezTo>
                <a:cubicBezTo>
                  <a:pt x="4920" y="19498"/>
                  <a:pt x="7396" y="20502"/>
                  <a:pt x="9898" y="20596"/>
                </a:cubicBezTo>
                <a:lnTo>
                  <a:pt x="19665" y="20596"/>
                </a:lnTo>
                <a:cubicBezTo>
                  <a:pt x="20173" y="20596"/>
                  <a:pt x="20584" y="20184"/>
                  <a:pt x="20584" y="19676"/>
                </a:cubicBezTo>
                <a:lnTo>
                  <a:pt x="20584" y="10753"/>
                </a:lnTo>
                <a:cubicBezTo>
                  <a:pt x="20595" y="7616"/>
                  <a:pt x="19707" y="5137"/>
                  <a:pt x="17580" y="3012"/>
                </a:cubicBezTo>
                <a:cubicBezTo>
                  <a:pt x="13567" y="-1004"/>
                  <a:pt x="7032" y="-1004"/>
                  <a:pt x="3013" y="3012"/>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47" name="Google Shape;147;p19"/>
          <p:cNvSpPr txBox="1"/>
          <p:nvPr>
            <p:ph type="title"/>
          </p:nvPr>
        </p:nvSpPr>
        <p:spPr>
          <a:xfrm>
            <a:off x="709625" y="88631"/>
            <a:ext cx="7894500" cy="354600"/>
          </a:xfrm>
          <a:prstGeom prst="rect">
            <a:avLst/>
          </a:prstGeom>
        </p:spPr>
        <p:txBody>
          <a:bodyPr anchorCtr="0" anchor="ctr" bIns="0" lIns="0" spcFirstLastPara="1" rIns="0" wrap="square" tIns="0">
            <a:noAutofit/>
          </a:bodyPr>
          <a:lstStyle>
            <a:lvl1pPr lvl="0" rtl="0">
              <a:spcBef>
                <a:spcPts val="0"/>
              </a:spcBef>
              <a:spcAft>
                <a:spcPts val="0"/>
              </a:spcAft>
              <a:buNone/>
              <a:defRPr sz="2000">
                <a:solidFill>
                  <a:srgbClr val="13202F"/>
                </a:solidFill>
                <a:latin typeface="M PLUS 1p"/>
                <a:ea typeface="M PLUS 1p"/>
                <a:cs typeface="M PLUS 1p"/>
                <a:sym typeface="M PLUS 1p"/>
              </a:defRPr>
            </a:lvl1pPr>
            <a:lvl2pPr lvl="1" rtl="0">
              <a:spcBef>
                <a:spcPts val="0"/>
              </a:spcBef>
              <a:spcAft>
                <a:spcPts val="0"/>
              </a:spcAft>
              <a:buNone/>
              <a:defRPr sz="2000">
                <a:solidFill>
                  <a:srgbClr val="13202F"/>
                </a:solidFill>
                <a:latin typeface="M PLUS 1p"/>
                <a:ea typeface="M PLUS 1p"/>
                <a:cs typeface="M PLUS 1p"/>
                <a:sym typeface="M PLUS 1p"/>
              </a:defRPr>
            </a:lvl2pPr>
            <a:lvl3pPr lvl="2" rtl="0">
              <a:spcBef>
                <a:spcPts val="0"/>
              </a:spcBef>
              <a:spcAft>
                <a:spcPts val="0"/>
              </a:spcAft>
              <a:buNone/>
              <a:defRPr sz="2000">
                <a:solidFill>
                  <a:srgbClr val="13202F"/>
                </a:solidFill>
                <a:latin typeface="M PLUS 1p"/>
                <a:ea typeface="M PLUS 1p"/>
                <a:cs typeface="M PLUS 1p"/>
                <a:sym typeface="M PLUS 1p"/>
              </a:defRPr>
            </a:lvl3pPr>
            <a:lvl4pPr lvl="3" rtl="0">
              <a:spcBef>
                <a:spcPts val="0"/>
              </a:spcBef>
              <a:spcAft>
                <a:spcPts val="0"/>
              </a:spcAft>
              <a:buNone/>
              <a:defRPr sz="2000">
                <a:solidFill>
                  <a:srgbClr val="13202F"/>
                </a:solidFill>
                <a:latin typeface="M PLUS 1p"/>
                <a:ea typeface="M PLUS 1p"/>
                <a:cs typeface="M PLUS 1p"/>
                <a:sym typeface="M PLUS 1p"/>
              </a:defRPr>
            </a:lvl4pPr>
            <a:lvl5pPr lvl="4" rtl="0">
              <a:spcBef>
                <a:spcPts val="0"/>
              </a:spcBef>
              <a:spcAft>
                <a:spcPts val="0"/>
              </a:spcAft>
              <a:buNone/>
              <a:defRPr sz="2000">
                <a:solidFill>
                  <a:srgbClr val="13202F"/>
                </a:solidFill>
                <a:latin typeface="M PLUS 1p"/>
                <a:ea typeface="M PLUS 1p"/>
                <a:cs typeface="M PLUS 1p"/>
                <a:sym typeface="M PLUS 1p"/>
              </a:defRPr>
            </a:lvl5pPr>
            <a:lvl6pPr lvl="5" rtl="0">
              <a:spcBef>
                <a:spcPts val="0"/>
              </a:spcBef>
              <a:spcAft>
                <a:spcPts val="0"/>
              </a:spcAft>
              <a:buNone/>
              <a:defRPr sz="2000">
                <a:solidFill>
                  <a:srgbClr val="13202F"/>
                </a:solidFill>
                <a:latin typeface="M PLUS 1p"/>
                <a:ea typeface="M PLUS 1p"/>
                <a:cs typeface="M PLUS 1p"/>
                <a:sym typeface="M PLUS 1p"/>
              </a:defRPr>
            </a:lvl6pPr>
            <a:lvl7pPr lvl="6" rtl="0">
              <a:spcBef>
                <a:spcPts val="0"/>
              </a:spcBef>
              <a:spcAft>
                <a:spcPts val="0"/>
              </a:spcAft>
              <a:buNone/>
              <a:defRPr sz="2000">
                <a:solidFill>
                  <a:srgbClr val="13202F"/>
                </a:solidFill>
                <a:latin typeface="M PLUS 1p"/>
                <a:ea typeface="M PLUS 1p"/>
                <a:cs typeface="M PLUS 1p"/>
                <a:sym typeface="M PLUS 1p"/>
              </a:defRPr>
            </a:lvl7pPr>
            <a:lvl8pPr lvl="7" rtl="0">
              <a:spcBef>
                <a:spcPts val="0"/>
              </a:spcBef>
              <a:spcAft>
                <a:spcPts val="0"/>
              </a:spcAft>
              <a:buNone/>
              <a:defRPr sz="2000">
                <a:solidFill>
                  <a:srgbClr val="13202F"/>
                </a:solidFill>
                <a:latin typeface="M PLUS 1p"/>
                <a:ea typeface="M PLUS 1p"/>
                <a:cs typeface="M PLUS 1p"/>
                <a:sym typeface="M PLUS 1p"/>
              </a:defRPr>
            </a:lvl8pPr>
            <a:lvl9pPr lvl="8" rtl="0">
              <a:spcBef>
                <a:spcPts val="0"/>
              </a:spcBef>
              <a:spcAft>
                <a:spcPts val="0"/>
              </a:spcAft>
              <a:buNone/>
              <a:defRPr sz="2000">
                <a:solidFill>
                  <a:srgbClr val="13202F"/>
                </a:solidFill>
                <a:latin typeface="M PLUS 1p"/>
                <a:ea typeface="M PLUS 1p"/>
                <a:cs typeface="M PLUS 1p"/>
                <a:sym typeface="M PLUS 1p"/>
              </a:defRPr>
            </a:lvl9pPr>
          </a:lstStyle>
          <a:p/>
        </p:txBody>
      </p:sp>
      <p:sp>
        <p:nvSpPr>
          <p:cNvPr id="148" name="Google Shape;148;p19"/>
          <p:cNvSpPr txBox="1"/>
          <p:nvPr>
            <p:ph idx="1" type="body"/>
          </p:nvPr>
        </p:nvSpPr>
        <p:spPr>
          <a:xfrm>
            <a:off x="540000" y="648000"/>
            <a:ext cx="8082600" cy="4080900"/>
          </a:xfrm>
          <a:prstGeom prst="rect">
            <a:avLst/>
          </a:prstGeom>
        </p:spPr>
        <p:txBody>
          <a:bodyPr anchorCtr="0" anchor="t" bIns="0" lIns="0" spcFirstLastPara="1" rIns="0" wrap="square" tIns="0">
            <a:normAutofit/>
          </a:bodyPr>
          <a:lstStyle>
            <a:lvl1pPr indent="-330200" lvl="0" marL="457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1pPr>
            <a:lvl2pPr indent="-330200" lvl="1" marL="914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2pPr>
            <a:lvl3pPr indent="-330200" lvl="2" marL="1371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3pPr>
            <a:lvl4pPr indent="-330200" lvl="3" marL="1828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4pPr>
            <a:lvl5pPr indent="-330200" lvl="4" marL="22860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5pPr>
            <a:lvl6pPr indent="-330200" lvl="5" marL="2743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6pPr>
            <a:lvl7pPr indent="-330200" lvl="6" marL="3200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7pPr>
            <a:lvl8pPr indent="-330200" lvl="7" marL="3657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8pPr>
            <a:lvl9pPr indent="-330200" lvl="8" marL="4114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9pPr>
          </a:lstStyle>
          <a:p/>
        </p:txBody>
      </p:sp>
      <p:sp>
        <p:nvSpPr>
          <p:cNvPr id="149" name="Google Shape;149;p19"/>
          <p:cNvSpPr txBox="1"/>
          <p:nvPr>
            <p:ph idx="12" type="sldNum"/>
          </p:nvPr>
        </p:nvSpPr>
        <p:spPr>
          <a:xfrm>
            <a:off x="8622600" y="4948500"/>
            <a:ext cx="521400" cy="195000"/>
          </a:xfrm>
          <a:prstGeom prst="rect">
            <a:avLst/>
          </a:prstGeom>
        </p:spPr>
        <p:txBody>
          <a:bodyPr anchorCtr="0" anchor="ctr" bIns="0" lIns="0" spcFirstLastPara="1" rIns="0" wrap="square" tIns="0">
            <a:normAutofit/>
          </a:bodyPr>
          <a:lstStyle>
            <a:lvl1pPr lvl="0" rtl="0" algn="r">
              <a:lnSpc>
                <a:spcPct val="100000"/>
              </a:lnSpc>
              <a:buNone/>
              <a:defRPr sz="1000">
                <a:solidFill>
                  <a:srgbClr val="13202F"/>
                </a:solidFill>
                <a:latin typeface="M PLUS 1p"/>
                <a:ea typeface="M PLUS 1p"/>
                <a:cs typeface="M PLUS 1p"/>
                <a:sym typeface="M PLUS 1p"/>
              </a:defRPr>
            </a:lvl1pPr>
            <a:lvl2pPr lvl="1" rtl="0" algn="r">
              <a:lnSpc>
                <a:spcPct val="100000"/>
              </a:lnSpc>
              <a:buNone/>
              <a:defRPr sz="1000">
                <a:solidFill>
                  <a:srgbClr val="13202F"/>
                </a:solidFill>
                <a:latin typeface="M PLUS 1p"/>
                <a:ea typeface="M PLUS 1p"/>
                <a:cs typeface="M PLUS 1p"/>
                <a:sym typeface="M PLUS 1p"/>
              </a:defRPr>
            </a:lvl2pPr>
            <a:lvl3pPr lvl="2" rtl="0" algn="r">
              <a:lnSpc>
                <a:spcPct val="100000"/>
              </a:lnSpc>
              <a:buNone/>
              <a:defRPr sz="1000">
                <a:solidFill>
                  <a:srgbClr val="13202F"/>
                </a:solidFill>
                <a:latin typeface="M PLUS 1p"/>
                <a:ea typeface="M PLUS 1p"/>
                <a:cs typeface="M PLUS 1p"/>
                <a:sym typeface="M PLUS 1p"/>
              </a:defRPr>
            </a:lvl3pPr>
            <a:lvl4pPr lvl="3" rtl="0" algn="r">
              <a:lnSpc>
                <a:spcPct val="100000"/>
              </a:lnSpc>
              <a:buNone/>
              <a:defRPr sz="1000">
                <a:solidFill>
                  <a:srgbClr val="13202F"/>
                </a:solidFill>
                <a:latin typeface="M PLUS 1p"/>
                <a:ea typeface="M PLUS 1p"/>
                <a:cs typeface="M PLUS 1p"/>
                <a:sym typeface="M PLUS 1p"/>
              </a:defRPr>
            </a:lvl4pPr>
            <a:lvl5pPr lvl="4" rtl="0" algn="r">
              <a:lnSpc>
                <a:spcPct val="100000"/>
              </a:lnSpc>
              <a:buNone/>
              <a:defRPr sz="1000">
                <a:solidFill>
                  <a:srgbClr val="13202F"/>
                </a:solidFill>
                <a:latin typeface="M PLUS 1p"/>
                <a:ea typeface="M PLUS 1p"/>
                <a:cs typeface="M PLUS 1p"/>
                <a:sym typeface="M PLUS 1p"/>
              </a:defRPr>
            </a:lvl5pPr>
            <a:lvl6pPr lvl="5" rtl="0" algn="r">
              <a:lnSpc>
                <a:spcPct val="100000"/>
              </a:lnSpc>
              <a:buNone/>
              <a:defRPr sz="1000">
                <a:solidFill>
                  <a:srgbClr val="13202F"/>
                </a:solidFill>
                <a:latin typeface="M PLUS 1p"/>
                <a:ea typeface="M PLUS 1p"/>
                <a:cs typeface="M PLUS 1p"/>
                <a:sym typeface="M PLUS 1p"/>
              </a:defRPr>
            </a:lvl6pPr>
            <a:lvl7pPr lvl="6" rtl="0" algn="r">
              <a:lnSpc>
                <a:spcPct val="100000"/>
              </a:lnSpc>
              <a:buNone/>
              <a:defRPr sz="1000">
                <a:solidFill>
                  <a:srgbClr val="13202F"/>
                </a:solidFill>
                <a:latin typeface="M PLUS 1p"/>
                <a:ea typeface="M PLUS 1p"/>
                <a:cs typeface="M PLUS 1p"/>
                <a:sym typeface="M PLUS 1p"/>
              </a:defRPr>
            </a:lvl7pPr>
            <a:lvl8pPr lvl="7" rtl="0" algn="r">
              <a:lnSpc>
                <a:spcPct val="100000"/>
              </a:lnSpc>
              <a:buNone/>
              <a:defRPr sz="1000">
                <a:solidFill>
                  <a:srgbClr val="13202F"/>
                </a:solidFill>
                <a:latin typeface="M PLUS 1p"/>
                <a:ea typeface="M PLUS 1p"/>
                <a:cs typeface="M PLUS 1p"/>
                <a:sym typeface="M PLUS 1p"/>
              </a:defRPr>
            </a:lvl8pPr>
            <a:lvl9pPr lvl="8" rtl="0" algn="r">
              <a:lnSpc>
                <a:spcPct val="100000"/>
              </a:lnSpc>
              <a:buNone/>
              <a:defRPr sz="1000">
                <a:solidFill>
                  <a:srgbClr val="13202F"/>
                </a:solidFill>
                <a:latin typeface="M PLUS 1p"/>
                <a:ea typeface="M PLUS 1p"/>
                <a:cs typeface="M PLUS 1p"/>
                <a:sym typeface="M PLUS 1p"/>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extLst>
    <p:ext uri="{DCECCB84-F9BA-43D5-87BE-67443E8EF086}">
      <p15:sldGuideLst>
        <p15:guide id="1" orient="horz" pos="1620">
          <p15:clr>
            <a:srgbClr val="FA7B17"/>
          </p15:clr>
        </p15:guide>
        <p15:guide id="2" pos="2880">
          <p15:clr>
            <a:srgbClr val="FA7B17"/>
          </p15:clr>
        </p15:guide>
        <p15:guide id="3" pos="340">
          <p15:clr>
            <a:srgbClr val="FA7B17"/>
          </p15:clr>
        </p15:guide>
        <p15:guide id="4" pos="5432">
          <p15:clr>
            <a:srgbClr val="FA7B17"/>
          </p15:clr>
        </p15:guide>
        <p15:guide id="5" orient="horz" pos="295">
          <p15:clr>
            <a:srgbClr val="FA7B17"/>
          </p15:clr>
        </p15:guide>
        <p15:guide id="6" orient="horz" pos="408">
          <p15:clr>
            <a:srgbClr val="FA7B17"/>
          </p15:clr>
        </p15:guide>
        <p15:guide id="7" orient="horz" pos="3117">
          <p15:clr>
            <a:srgbClr val="FA7B17"/>
          </p15:clr>
        </p15:guide>
        <p15:guide id="8" orient="horz" pos="297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コンテンツページ 2">
  <p:cSld name="TITLE_26">
    <p:spTree>
      <p:nvGrpSpPr>
        <p:cNvPr id="150" name="Shape 150"/>
        <p:cNvGrpSpPr/>
        <p:nvPr/>
      </p:nvGrpSpPr>
      <p:grpSpPr>
        <a:xfrm>
          <a:off x="0" y="0"/>
          <a:ext cx="0" cy="0"/>
          <a:chOff x="0" y="0"/>
          <a:chExt cx="0" cy="0"/>
        </a:xfrm>
      </p:grpSpPr>
      <p:cxnSp>
        <p:nvCxnSpPr>
          <p:cNvPr id="151" name="Google Shape;151;p20"/>
          <p:cNvCxnSpPr/>
          <p:nvPr/>
        </p:nvCxnSpPr>
        <p:spPr>
          <a:xfrm>
            <a:off x="540000" y="468000"/>
            <a:ext cx="8082600" cy="0"/>
          </a:xfrm>
          <a:prstGeom prst="straightConnector1">
            <a:avLst/>
          </a:prstGeom>
          <a:noFill/>
          <a:ln cap="flat" cmpd="sng" w="9525">
            <a:solidFill>
              <a:srgbClr val="13202F"/>
            </a:solidFill>
            <a:prstDash val="solid"/>
            <a:round/>
            <a:headEnd len="med" w="med" type="none"/>
            <a:tailEnd len="med" w="med" type="none"/>
          </a:ln>
        </p:spPr>
      </p:cxnSp>
      <p:sp>
        <p:nvSpPr>
          <p:cNvPr id="152" name="Google Shape;152;p20"/>
          <p:cNvSpPr/>
          <p:nvPr/>
        </p:nvSpPr>
        <p:spPr>
          <a:xfrm>
            <a:off x="540000" y="182987"/>
            <a:ext cx="162004" cy="161988"/>
          </a:xfrm>
          <a:custGeom>
            <a:rect b="b" l="l" r="r" t="t"/>
            <a:pathLst>
              <a:path extrusionOk="0" h="20596" w="20585">
                <a:moveTo>
                  <a:pt x="3013" y="3012"/>
                </a:moveTo>
                <a:cubicBezTo>
                  <a:pt x="-1005" y="7031"/>
                  <a:pt x="-1005" y="13571"/>
                  <a:pt x="3013" y="17590"/>
                </a:cubicBezTo>
                <a:cubicBezTo>
                  <a:pt x="4920" y="19498"/>
                  <a:pt x="7396" y="20502"/>
                  <a:pt x="9898" y="20596"/>
                </a:cubicBezTo>
                <a:lnTo>
                  <a:pt x="19665" y="20596"/>
                </a:lnTo>
                <a:cubicBezTo>
                  <a:pt x="20173" y="20596"/>
                  <a:pt x="20584" y="20184"/>
                  <a:pt x="20584" y="19676"/>
                </a:cubicBezTo>
                <a:lnTo>
                  <a:pt x="20584" y="10753"/>
                </a:lnTo>
                <a:cubicBezTo>
                  <a:pt x="20595" y="7616"/>
                  <a:pt x="19707" y="5137"/>
                  <a:pt x="17580" y="3012"/>
                </a:cubicBezTo>
                <a:cubicBezTo>
                  <a:pt x="13567" y="-1004"/>
                  <a:pt x="7032" y="-1004"/>
                  <a:pt x="3013" y="3012"/>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53" name="Google Shape;153;p20"/>
          <p:cNvSpPr txBox="1"/>
          <p:nvPr>
            <p:ph type="title"/>
          </p:nvPr>
        </p:nvSpPr>
        <p:spPr>
          <a:xfrm>
            <a:off x="709625" y="88631"/>
            <a:ext cx="7894500" cy="354600"/>
          </a:xfrm>
          <a:prstGeom prst="rect">
            <a:avLst/>
          </a:prstGeom>
        </p:spPr>
        <p:txBody>
          <a:bodyPr anchorCtr="0" anchor="ctr" bIns="0" lIns="0" spcFirstLastPara="1" rIns="0" wrap="square" tIns="0">
            <a:noAutofit/>
          </a:bodyPr>
          <a:lstStyle>
            <a:lvl1pPr lvl="0" rtl="0">
              <a:spcBef>
                <a:spcPts val="0"/>
              </a:spcBef>
              <a:spcAft>
                <a:spcPts val="0"/>
              </a:spcAft>
              <a:buNone/>
              <a:defRPr sz="2000">
                <a:solidFill>
                  <a:srgbClr val="13202F"/>
                </a:solidFill>
                <a:latin typeface="M PLUS 1p"/>
                <a:ea typeface="M PLUS 1p"/>
                <a:cs typeface="M PLUS 1p"/>
                <a:sym typeface="M PLUS 1p"/>
              </a:defRPr>
            </a:lvl1pPr>
            <a:lvl2pPr lvl="1" rtl="0">
              <a:spcBef>
                <a:spcPts val="0"/>
              </a:spcBef>
              <a:spcAft>
                <a:spcPts val="0"/>
              </a:spcAft>
              <a:buNone/>
              <a:defRPr sz="2000">
                <a:solidFill>
                  <a:srgbClr val="13202F"/>
                </a:solidFill>
                <a:latin typeface="M PLUS 1p"/>
                <a:ea typeface="M PLUS 1p"/>
                <a:cs typeface="M PLUS 1p"/>
                <a:sym typeface="M PLUS 1p"/>
              </a:defRPr>
            </a:lvl2pPr>
            <a:lvl3pPr lvl="2" rtl="0">
              <a:spcBef>
                <a:spcPts val="0"/>
              </a:spcBef>
              <a:spcAft>
                <a:spcPts val="0"/>
              </a:spcAft>
              <a:buNone/>
              <a:defRPr sz="2000">
                <a:solidFill>
                  <a:srgbClr val="13202F"/>
                </a:solidFill>
                <a:latin typeface="M PLUS 1p"/>
                <a:ea typeface="M PLUS 1p"/>
                <a:cs typeface="M PLUS 1p"/>
                <a:sym typeface="M PLUS 1p"/>
              </a:defRPr>
            </a:lvl3pPr>
            <a:lvl4pPr lvl="3" rtl="0">
              <a:spcBef>
                <a:spcPts val="0"/>
              </a:spcBef>
              <a:spcAft>
                <a:spcPts val="0"/>
              </a:spcAft>
              <a:buNone/>
              <a:defRPr sz="2000">
                <a:solidFill>
                  <a:srgbClr val="13202F"/>
                </a:solidFill>
                <a:latin typeface="M PLUS 1p"/>
                <a:ea typeface="M PLUS 1p"/>
                <a:cs typeface="M PLUS 1p"/>
                <a:sym typeface="M PLUS 1p"/>
              </a:defRPr>
            </a:lvl4pPr>
            <a:lvl5pPr lvl="4" rtl="0">
              <a:spcBef>
                <a:spcPts val="0"/>
              </a:spcBef>
              <a:spcAft>
                <a:spcPts val="0"/>
              </a:spcAft>
              <a:buNone/>
              <a:defRPr sz="2000">
                <a:solidFill>
                  <a:srgbClr val="13202F"/>
                </a:solidFill>
                <a:latin typeface="M PLUS 1p"/>
                <a:ea typeface="M PLUS 1p"/>
                <a:cs typeface="M PLUS 1p"/>
                <a:sym typeface="M PLUS 1p"/>
              </a:defRPr>
            </a:lvl5pPr>
            <a:lvl6pPr lvl="5" rtl="0">
              <a:spcBef>
                <a:spcPts val="0"/>
              </a:spcBef>
              <a:spcAft>
                <a:spcPts val="0"/>
              </a:spcAft>
              <a:buNone/>
              <a:defRPr sz="2000">
                <a:solidFill>
                  <a:srgbClr val="13202F"/>
                </a:solidFill>
                <a:latin typeface="M PLUS 1p"/>
                <a:ea typeface="M PLUS 1p"/>
                <a:cs typeface="M PLUS 1p"/>
                <a:sym typeface="M PLUS 1p"/>
              </a:defRPr>
            </a:lvl6pPr>
            <a:lvl7pPr lvl="6" rtl="0">
              <a:spcBef>
                <a:spcPts val="0"/>
              </a:spcBef>
              <a:spcAft>
                <a:spcPts val="0"/>
              </a:spcAft>
              <a:buNone/>
              <a:defRPr sz="2000">
                <a:solidFill>
                  <a:srgbClr val="13202F"/>
                </a:solidFill>
                <a:latin typeface="M PLUS 1p"/>
                <a:ea typeface="M PLUS 1p"/>
                <a:cs typeface="M PLUS 1p"/>
                <a:sym typeface="M PLUS 1p"/>
              </a:defRPr>
            </a:lvl7pPr>
            <a:lvl8pPr lvl="7" rtl="0">
              <a:spcBef>
                <a:spcPts val="0"/>
              </a:spcBef>
              <a:spcAft>
                <a:spcPts val="0"/>
              </a:spcAft>
              <a:buNone/>
              <a:defRPr sz="2000">
                <a:solidFill>
                  <a:srgbClr val="13202F"/>
                </a:solidFill>
                <a:latin typeface="M PLUS 1p"/>
                <a:ea typeface="M PLUS 1p"/>
                <a:cs typeface="M PLUS 1p"/>
                <a:sym typeface="M PLUS 1p"/>
              </a:defRPr>
            </a:lvl8pPr>
            <a:lvl9pPr lvl="8" rtl="0">
              <a:spcBef>
                <a:spcPts val="0"/>
              </a:spcBef>
              <a:spcAft>
                <a:spcPts val="0"/>
              </a:spcAft>
              <a:buNone/>
              <a:defRPr sz="2000">
                <a:solidFill>
                  <a:srgbClr val="13202F"/>
                </a:solidFill>
                <a:latin typeface="M PLUS 1p"/>
                <a:ea typeface="M PLUS 1p"/>
                <a:cs typeface="M PLUS 1p"/>
                <a:sym typeface="M PLUS 1p"/>
              </a:defRPr>
            </a:lvl9pPr>
          </a:lstStyle>
          <a:p/>
        </p:txBody>
      </p:sp>
      <p:sp>
        <p:nvSpPr>
          <p:cNvPr id="154" name="Google Shape;154;p20"/>
          <p:cNvSpPr txBox="1"/>
          <p:nvPr>
            <p:ph idx="1" type="body"/>
          </p:nvPr>
        </p:nvSpPr>
        <p:spPr>
          <a:xfrm>
            <a:off x="540000" y="648000"/>
            <a:ext cx="8082600" cy="4080900"/>
          </a:xfrm>
          <a:prstGeom prst="rect">
            <a:avLst/>
          </a:prstGeom>
        </p:spPr>
        <p:txBody>
          <a:bodyPr anchorCtr="0" anchor="t" bIns="0" lIns="0" spcFirstLastPara="1" rIns="0" wrap="square" tIns="0">
            <a:normAutofit/>
          </a:bodyPr>
          <a:lstStyle>
            <a:lvl1pPr indent="-330200" lvl="0" marL="457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1pPr>
            <a:lvl2pPr indent="-330200" lvl="1" marL="914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2pPr>
            <a:lvl3pPr indent="-330200" lvl="2" marL="1371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3pPr>
            <a:lvl4pPr indent="-330200" lvl="3" marL="1828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4pPr>
            <a:lvl5pPr indent="-330200" lvl="4" marL="22860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5pPr>
            <a:lvl6pPr indent="-330200" lvl="5" marL="2743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6pPr>
            <a:lvl7pPr indent="-330200" lvl="6" marL="3200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7pPr>
            <a:lvl8pPr indent="-330200" lvl="7" marL="3657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8pPr>
            <a:lvl9pPr indent="-330200" lvl="8" marL="4114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9pPr>
          </a:lstStyle>
          <a:p/>
        </p:txBody>
      </p:sp>
      <p:sp>
        <p:nvSpPr>
          <p:cNvPr id="155" name="Google Shape;155;p20"/>
          <p:cNvSpPr txBox="1"/>
          <p:nvPr>
            <p:ph idx="12" type="sldNum"/>
          </p:nvPr>
        </p:nvSpPr>
        <p:spPr>
          <a:xfrm>
            <a:off x="8622600" y="4948500"/>
            <a:ext cx="521400" cy="195000"/>
          </a:xfrm>
          <a:prstGeom prst="rect">
            <a:avLst/>
          </a:prstGeom>
        </p:spPr>
        <p:txBody>
          <a:bodyPr anchorCtr="0" anchor="ctr" bIns="0" lIns="0" spcFirstLastPara="1" rIns="0" wrap="square" tIns="0">
            <a:normAutofit/>
          </a:bodyPr>
          <a:lstStyle>
            <a:lvl1pPr lvl="0" rtl="0" algn="r">
              <a:lnSpc>
                <a:spcPct val="100000"/>
              </a:lnSpc>
              <a:buNone/>
              <a:defRPr sz="1000">
                <a:solidFill>
                  <a:srgbClr val="13202F"/>
                </a:solidFill>
                <a:latin typeface="M PLUS 1p"/>
                <a:ea typeface="M PLUS 1p"/>
                <a:cs typeface="M PLUS 1p"/>
                <a:sym typeface="M PLUS 1p"/>
              </a:defRPr>
            </a:lvl1pPr>
            <a:lvl2pPr lvl="1" rtl="0" algn="r">
              <a:lnSpc>
                <a:spcPct val="100000"/>
              </a:lnSpc>
              <a:buNone/>
              <a:defRPr sz="1000">
                <a:solidFill>
                  <a:srgbClr val="13202F"/>
                </a:solidFill>
                <a:latin typeface="M PLUS 1p"/>
                <a:ea typeface="M PLUS 1p"/>
                <a:cs typeface="M PLUS 1p"/>
                <a:sym typeface="M PLUS 1p"/>
              </a:defRPr>
            </a:lvl2pPr>
            <a:lvl3pPr lvl="2" rtl="0" algn="r">
              <a:lnSpc>
                <a:spcPct val="100000"/>
              </a:lnSpc>
              <a:buNone/>
              <a:defRPr sz="1000">
                <a:solidFill>
                  <a:srgbClr val="13202F"/>
                </a:solidFill>
                <a:latin typeface="M PLUS 1p"/>
                <a:ea typeface="M PLUS 1p"/>
                <a:cs typeface="M PLUS 1p"/>
                <a:sym typeface="M PLUS 1p"/>
              </a:defRPr>
            </a:lvl3pPr>
            <a:lvl4pPr lvl="3" rtl="0" algn="r">
              <a:lnSpc>
                <a:spcPct val="100000"/>
              </a:lnSpc>
              <a:buNone/>
              <a:defRPr sz="1000">
                <a:solidFill>
                  <a:srgbClr val="13202F"/>
                </a:solidFill>
                <a:latin typeface="M PLUS 1p"/>
                <a:ea typeface="M PLUS 1p"/>
                <a:cs typeface="M PLUS 1p"/>
                <a:sym typeface="M PLUS 1p"/>
              </a:defRPr>
            </a:lvl4pPr>
            <a:lvl5pPr lvl="4" rtl="0" algn="r">
              <a:lnSpc>
                <a:spcPct val="100000"/>
              </a:lnSpc>
              <a:buNone/>
              <a:defRPr sz="1000">
                <a:solidFill>
                  <a:srgbClr val="13202F"/>
                </a:solidFill>
                <a:latin typeface="M PLUS 1p"/>
                <a:ea typeface="M PLUS 1p"/>
                <a:cs typeface="M PLUS 1p"/>
                <a:sym typeface="M PLUS 1p"/>
              </a:defRPr>
            </a:lvl5pPr>
            <a:lvl6pPr lvl="5" rtl="0" algn="r">
              <a:lnSpc>
                <a:spcPct val="100000"/>
              </a:lnSpc>
              <a:buNone/>
              <a:defRPr sz="1000">
                <a:solidFill>
                  <a:srgbClr val="13202F"/>
                </a:solidFill>
                <a:latin typeface="M PLUS 1p"/>
                <a:ea typeface="M PLUS 1p"/>
                <a:cs typeface="M PLUS 1p"/>
                <a:sym typeface="M PLUS 1p"/>
              </a:defRPr>
            </a:lvl6pPr>
            <a:lvl7pPr lvl="6" rtl="0" algn="r">
              <a:lnSpc>
                <a:spcPct val="100000"/>
              </a:lnSpc>
              <a:buNone/>
              <a:defRPr sz="1000">
                <a:solidFill>
                  <a:srgbClr val="13202F"/>
                </a:solidFill>
                <a:latin typeface="M PLUS 1p"/>
                <a:ea typeface="M PLUS 1p"/>
                <a:cs typeface="M PLUS 1p"/>
                <a:sym typeface="M PLUS 1p"/>
              </a:defRPr>
            </a:lvl7pPr>
            <a:lvl8pPr lvl="7" rtl="0" algn="r">
              <a:lnSpc>
                <a:spcPct val="100000"/>
              </a:lnSpc>
              <a:buNone/>
              <a:defRPr sz="1000">
                <a:solidFill>
                  <a:srgbClr val="13202F"/>
                </a:solidFill>
                <a:latin typeface="M PLUS 1p"/>
                <a:ea typeface="M PLUS 1p"/>
                <a:cs typeface="M PLUS 1p"/>
                <a:sym typeface="M PLUS 1p"/>
              </a:defRPr>
            </a:lvl8pPr>
            <a:lvl9pPr lvl="8" rtl="0" algn="r">
              <a:lnSpc>
                <a:spcPct val="100000"/>
              </a:lnSpc>
              <a:buNone/>
              <a:defRPr sz="1000">
                <a:solidFill>
                  <a:srgbClr val="13202F"/>
                </a:solidFill>
                <a:latin typeface="M PLUS 1p"/>
                <a:ea typeface="M PLUS 1p"/>
                <a:cs typeface="M PLUS 1p"/>
                <a:sym typeface="M PLUS 1p"/>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extLst>
    <p:ext uri="{DCECCB84-F9BA-43D5-87BE-67443E8EF086}">
      <p15:sldGuideLst>
        <p15:guide id="1" orient="horz" pos="1620">
          <p15:clr>
            <a:srgbClr val="FA7B17"/>
          </p15:clr>
        </p15:guide>
        <p15:guide id="2" pos="2880">
          <p15:clr>
            <a:srgbClr val="FA7B17"/>
          </p15:clr>
        </p15:guide>
        <p15:guide id="3" pos="340">
          <p15:clr>
            <a:srgbClr val="FA7B17"/>
          </p15:clr>
        </p15:guide>
        <p15:guide id="4" pos="5432">
          <p15:clr>
            <a:srgbClr val="FA7B17"/>
          </p15:clr>
        </p15:guide>
        <p15:guide id="5" orient="horz" pos="295">
          <p15:clr>
            <a:srgbClr val="FA7B17"/>
          </p15:clr>
        </p15:guide>
        <p15:guide id="6" orient="horz" pos="408">
          <p15:clr>
            <a:srgbClr val="FA7B17"/>
          </p15:clr>
        </p15:guide>
        <p15:guide id="7" orient="horz" pos="3117">
          <p15:clr>
            <a:srgbClr val="FA7B17"/>
          </p15:clr>
        </p15:guide>
        <p15:guide id="8" orient="horz" pos="2979">
          <p15:clr>
            <a:srgbClr val="FA7B17"/>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コンテンツページ 3">
  <p:cSld name="TITLE_27">
    <p:spTree>
      <p:nvGrpSpPr>
        <p:cNvPr id="156" name="Shape 156"/>
        <p:cNvGrpSpPr/>
        <p:nvPr/>
      </p:nvGrpSpPr>
      <p:grpSpPr>
        <a:xfrm>
          <a:off x="0" y="0"/>
          <a:ext cx="0" cy="0"/>
          <a:chOff x="0" y="0"/>
          <a:chExt cx="0" cy="0"/>
        </a:xfrm>
      </p:grpSpPr>
      <p:cxnSp>
        <p:nvCxnSpPr>
          <p:cNvPr id="157" name="Google Shape;157;p21"/>
          <p:cNvCxnSpPr/>
          <p:nvPr/>
        </p:nvCxnSpPr>
        <p:spPr>
          <a:xfrm>
            <a:off x="540000" y="468000"/>
            <a:ext cx="8082600" cy="0"/>
          </a:xfrm>
          <a:prstGeom prst="straightConnector1">
            <a:avLst/>
          </a:prstGeom>
          <a:noFill/>
          <a:ln cap="flat" cmpd="sng" w="9525">
            <a:solidFill>
              <a:srgbClr val="13202F"/>
            </a:solidFill>
            <a:prstDash val="solid"/>
            <a:round/>
            <a:headEnd len="med" w="med" type="none"/>
            <a:tailEnd len="med" w="med" type="none"/>
          </a:ln>
        </p:spPr>
      </p:cxnSp>
      <p:sp>
        <p:nvSpPr>
          <p:cNvPr id="158" name="Google Shape;158;p21"/>
          <p:cNvSpPr/>
          <p:nvPr/>
        </p:nvSpPr>
        <p:spPr>
          <a:xfrm>
            <a:off x="540000" y="182987"/>
            <a:ext cx="162004" cy="161988"/>
          </a:xfrm>
          <a:custGeom>
            <a:rect b="b" l="l" r="r" t="t"/>
            <a:pathLst>
              <a:path extrusionOk="0" h="20596" w="20585">
                <a:moveTo>
                  <a:pt x="3013" y="3012"/>
                </a:moveTo>
                <a:cubicBezTo>
                  <a:pt x="-1005" y="7031"/>
                  <a:pt x="-1005" y="13571"/>
                  <a:pt x="3013" y="17590"/>
                </a:cubicBezTo>
                <a:cubicBezTo>
                  <a:pt x="4920" y="19498"/>
                  <a:pt x="7396" y="20502"/>
                  <a:pt x="9898" y="20596"/>
                </a:cubicBezTo>
                <a:lnTo>
                  <a:pt x="19665" y="20596"/>
                </a:lnTo>
                <a:cubicBezTo>
                  <a:pt x="20173" y="20596"/>
                  <a:pt x="20584" y="20184"/>
                  <a:pt x="20584" y="19676"/>
                </a:cubicBezTo>
                <a:lnTo>
                  <a:pt x="20584" y="10753"/>
                </a:lnTo>
                <a:cubicBezTo>
                  <a:pt x="20595" y="7616"/>
                  <a:pt x="19707" y="5137"/>
                  <a:pt x="17580" y="3012"/>
                </a:cubicBezTo>
                <a:cubicBezTo>
                  <a:pt x="13567" y="-1004"/>
                  <a:pt x="7032" y="-1004"/>
                  <a:pt x="3013" y="3012"/>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59" name="Google Shape;159;p21"/>
          <p:cNvSpPr txBox="1"/>
          <p:nvPr>
            <p:ph type="title"/>
          </p:nvPr>
        </p:nvSpPr>
        <p:spPr>
          <a:xfrm>
            <a:off x="709625" y="88631"/>
            <a:ext cx="7894500" cy="354600"/>
          </a:xfrm>
          <a:prstGeom prst="rect">
            <a:avLst/>
          </a:prstGeom>
        </p:spPr>
        <p:txBody>
          <a:bodyPr anchorCtr="0" anchor="ctr" bIns="0" lIns="0" spcFirstLastPara="1" rIns="0" wrap="square" tIns="0">
            <a:noAutofit/>
          </a:bodyPr>
          <a:lstStyle>
            <a:lvl1pPr lvl="0" rtl="0">
              <a:spcBef>
                <a:spcPts val="0"/>
              </a:spcBef>
              <a:spcAft>
                <a:spcPts val="0"/>
              </a:spcAft>
              <a:buNone/>
              <a:defRPr sz="2000">
                <a:solidFill>
                  <a:srgbClr val="13202F"/>
                </a:solidFill>
                <a:latin typeface="M PLUS 1p"/>
                <a:ea typeface="M PLUS 1p"/>
                <a:cs typeface="M PLUS 1p"/>
                <a:sym typeface="M PLUS 1p"/>
              </a:defRPr>
            </a:lvl1pPr>
            <a:lvl2pPr lvl="1" rtl="0">
              <a:spcBef>
                <a:spcPts val="0"/>
              </a:spcBef>
              <a:spcAft>
                <a:spcPts val="0"/>
              </a:spcAft>
              <a:buNone/>
              <a:defRPr sz="2000">
                <a:solidFill>
                  <a:srgbClr val="13202F"/>
                </a:solidFill>
                <a:latin typeface="M PLUS 1p"/>
                <a:ea typeface="M PLUS 1p"/>
                <a:cs typeface="M PLUS 1p"/>
                <a:sym typeface="M PLUS 1p"/>
              </a:defRPr>
            </a:lvl2pPr>
            <a:lvl3pPr lvl="2" rtl="0">
              <a:spcBef>
                <a:spcPts val="0"/>
              </a:spcBef>
              <a:spcAft>
                <a:spcPts val="0"/>
              </a:spcAft>
              <a:buNone/>
              <a:defRPr sz="2000">
                <a:solidFill>
                  <a:srgbClr val="13202F"/>
                </a:solidFill>
                <a:latin typeface="M PLUS 1p"/>
                <a:ea typeface="M PLUS 1p"/>
                <a:cs typeface="M PLUS 1p"/>
                <a:sym typeface="M PLUS 1p"/>
              </a:defRPr>
            </a:lvl3pPr>
            <a:lvl4pPr lvl="3" rtl="0">
              <a:spcBef>
                <a:spcPts val="0"/>
              </a:spcBef>
              <a:spcAft>
                <a:spcPts val="0"/>
              </a:spcAft>
              <a:buNone/>
              <a:defRPr sz="2000">
                <a:solidFill>
                  <a:srgbClr val="13202F"/>
                </a:solidFill>
                <a:latin typeface="M PLUS 1p"/>
                <a:ea typeface="M PLUS 1p"/>
                <a:cs typeface="M PLUS 1p"/>
                <a:sym typeface="M PLUS 1p"/>
              </a:defRPr>
            </a:lvl4pPr>
            <a:lvl5pPr lvl="4" rtl="0">
              <a:spcBef>
                <a:spcPts val="0"/>
              </a:spcBef>
              <a:spcAft>
                <a:spcPts val="0"/>
              </a:spcAft>
              <a:buNone/>
              <a:defRPr sz="2000">
                <a:solidFill>
                  <a:srgbClr val="13202F"/>
                </a:solidFill>
                <a:latin typeface="M PLUS 1p"/>
                <a:ea typeface="M PLUS 1p"/>
                <a:cs typeface="M PLUS 1p"/>
                <a:sym typeface="M PLUS 1p"/>
              </a:defRPr>
            </a:lvl5pPr>
            <a:lvl6pPr lvl="5" rtl="0">
              <a:spcBef>
                <a:spcPts val="0"/>
              </a:spcBef>
              <a:spcAft>
                <a:spcPts val="0"/>
              </a:spcAft>
              <a:buNone/>
              <a:defRPr sz="2000">
                <a:solidFill>
                  <a:srgbClr val="13202F"/>
                </a:solidFill>
                <a:latin typeface="M PLUS 1p"/>
                <a:ea typeface="M PLUS 1p"/>
                <a:cs typeface="M PLUS 1p"/>
                <a:sym typeface="M PLUS 1p"/>
              </a:defRPr>
            </a:lvl6pPr>
            <a:lvl7pPr lvl="6" rtl="0">
              <a:spcBef>
                <a:spcPts val="0"/>
              </a:spcBef>
              <a:spcAft>
                <a:spcPts val="0"/>
              </a:spcAft>
              <a:buNone/>
              <a:defRPr sz="2000">
                <a:solidFill>
                  <a:srgbClr val="13202F"/>
                </a:solidFill>
                <a:latin typeface="M PLUS 1p"/>
                <a:ea typeface="M PLUS 1p"/>
                <a:cs typeface="M PLUS 1p"/>
                <a:sym typeface="M PLUS 1p"/>
              </a:defRPr>
            </a:lvl7pPr>
            <a:lvl8pPr lvl="7" rtl="0">
              <a:spcBef>
                <a:spcPts val="0"/>
              </a:spcBef>
              <a:spcAft>
                <a:spcPts val="0"/>
              </a:spcAft>
              <a:buNone/>
              <a:defRPr sz="2000">
                <a:solidFill>
                  <a:srgbClr val="13202F"/>
                </a:solidFill>
                <a:latin typeface="M PLUS 1p"/>
                <a:ea typeface="M PLUS 1p"/>
                <a:cs typeface="M PLUS 1p"/>
                <a:sym typeface="M PLUS 1p"/>
              </a:defRPr>
            </a:lvl8pPr>
            <a:lvl9pPr lvl="8" rtl="0">
              <a:spcBef>
                <a:spcPts val="0"/>
              </a:spcBef>
              <a:spcAft>
                <a:spcPts val="0"/>
              </a:spcAft>
              <a:buNone/>
              <a:defRPr sz="2000">
                <a:solidFill>
                  <a:srgbClr val="13202F"/>
                </a:solidFill>
                <a:latin typeface="M PLUS 1p"/>
                <a:ea typeface="M PLUS 1p"/>
                <a:cs typeface="M PLUS 1p"/>
                <a:sym typeface="M PLUS 1p"/>
              </a:defRPr>
            </a:lvl9pPr>
          </a:lstStyle>
          <a:p/>
        </p:txBody>
      </p:sp>
      <p:sp>
        <p:nvSpPr>
          <p:cNvPr id="160" name="Google Shape;160;p21"/>
          <p:cNvSpPr txBox="1"/>
          <p:nvPr>
            <p:ph idx="1" type="body"/>
          </p:nvPr>
        </p:nvSpPr>
        <p:spPr>
          <a:xfrm>
            <a:off x="540000" y="648000"/>
            <a:ext cx="8082600" cy="4080900"/>
          </a:xfrm>
          <a:prstGeom prst="rect">
            <a:avLst/>
          </a:prstGeom>
        </p:spPr>
        <p:txBody>
          <a:bodyPr anchorCtr="0" anchor="t" bIns="0" lIns="0" spcFirstLastPara="1" rIns="0" wrap="square" tIns="0">
            <a:normAutofit/>
          </a:bodyPr>
          <a:lstStyle>
            <a:lvl1pPr indent="-330200" lvl="0" marL="457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1pPr>
            <a:lvl2pPr indent="-330200" lvl="1" marL="914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2pPr>
            <a:lvl3pPr indent="-330200" lvl="2" marL="1371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3pPr>
            <a:lvl4pPr indent="-330200" lvl="3" marL="1828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4pPr>
            <a:lvl5pPr indent="-330200" lvl="4" marL="22860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5pPr>
            <a:lvl6pPr indent="-330200" lvl="5" marL="2743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6pPr>
            <a:lvl7pPr indent="-330200" lvl="6" marL="3200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7pPr>
            <a:lvl8pPr indent="-330200" lvl="7" marL="3657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8pPr>
            <a:lvl9pPr indent="-330200" lvl="8" marL="4114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9pPr>
          </a:lstStyle>
          <a:p/>
        </p:txBody>
      </p:sp>
      <p:sp>
        <p:nvSpPr>
          <p:cNvPr id="161" name="Google Shape;161;p21"/>
          <p:cNvSpPr txBox="1"/>
          <p:nvPr>
            <p:ph idx="12" type="sldNum"/>
          </p:nvPr>
        </p:nvSpPr>
        <p:spPr>
          <a:xfrm>
            <a:off x="8622600" y="4948500"/>
            <a:ext cx="521400" cy="195000"/>
          </a:xfrm>
          <a:prstGeom prst="rect">
            <a:avLst/>
          </a:prstGeom>
        </p:spPr>
        <p:txBody>
          <a:bodyPr anchorCtr="0" anchor="ctr" bIns="0" lIns="0" spcFirstLastPara="1" rIns="0" wrap="square" tIns="0">
            <a:normAutofit/>
          </a:bodyPr>
          <a:lstStyle>
            <a:lvl1pPr lvl="0" rtl="0" algn="r">
              <a:lnSpc>
                <a:spcPct val="100000"/>
              </a:lnSpc>
              <a:buNone/>
              <a:defRPr sz="1000">
                <a:solidFill>
                  <a:srgbClr val="13202F"/>
                </a:solidFill>
                <a:latin typeface="M PLUS 1p"/>
                <a:ea typeface="M PLUS 1p"/>
                <a:cs typeface="M PLUS 1p"/>
                <a:sym typeface="M PLUS 1p"/>
              </a:defRPr>
            </a:lvl1pPr>
            <a:lvl2pPr lvl="1" rtl="0" algn="r">
              <a:lnSpc>
                <a:spcPct val="100000"/>
              </a:lnSpc>
              <a:buNone/>
              <a:defRPr sz="1000">
                <a:solidFill>
                  <a:srgbClr val="13202F"/>
                </a:solidFill>
                <a:latin typeface="M PLUS 1p"/>
                <a:ea typeface="M PLUS 1p"/>
                <a:cs typeface="M PLUS 1p"/>
                <a:sym typeface="M PLUS 1p"/>
              </a:defRPr>
            </a:lvl2pPr>
            <a:lvl3pPr lvl="2" rtl="0" algn="r">
              <a:lnSpc>
                <a:spcPct val="100000"/>
              </a:lnSpc>
              <a:buNone/>
              <a:defRPr sz="1000">
                <a:solidFill>
                  <a:srgbClr val="13202F"/>
                </a:solidFill>
                <a:latin typeface="M PLUS 1p"/>
                <a:ea typeface="M PLUS 1p"/>
                <a:cs typeface="M PLUS 1p"/>
                <a:sym typeface="M PLUS 1p"/>
              </a:defRPr>
            </a:lvl3pPr>
            <a:lvl4pPr lvl="3" rtl="0" algn="r">
              <a:lnSpc>
                <a:spcPct val="100000"/>
              </a:lnSpc>
              <a:buNone/>
              <a:defRPr sz="1000">
                <a:solidFill>
                  <a:srgbClr val="13202F"/>
                </a:solidFill>
                <a:latin typeface="M PLUS 1p"/>
                <a:ea typeface="M PLUS 1p"/>
                <a:cs typeface="M PLUS 1p"/>
                <a:sym typeface="M PLUS 1p"/>
              </a:defRPr>
            </a:lvl4pPr>
            <a:lvl5pPr lvl="4" rtl="0" algn="r">
              <a:lnSpc>
                <a:spcPct val="100000"/>
              </a:lnSpc>
              <a:buNone/>
              <a:defRPr sz="1000">
                <a:solidFill>
                  <a:srgbClr val="13202F"/>
                </a:solidFill>
                <a:latin typeface="M PLUS 1p"/>
                <a:ea typeface="M PLUS 1p"/>
                <a:cs typeface="M PLUS 1p"/>
                <a:sym typeface="M PLUS 1p"/>
              </a:defRPr>
            </a:lvl5pPr>
            <a:lvl6pPr lvl="5" rtl="0" algn="r">
              <a:lnSpc>
                <a:spcPct val="100000"/>
              </a:lnSpc>
              <a:buNone/>
              <a:defRPr sz="1000">
                <a:solidFill>
                  <a:srgbClr val="13202F"/>
                </a:solidFill>
                <a:latin typeface="M PLUS 1p"/>
                <a:ea typeface="M PLUS 1p"/>
                <a:cs typeface="M PLUS 1p"/>
                <a:sym typeface="M PLUS 1p"/>
              </a:defRPr>
            </a:lvl6pPr>
            <a:lvl7pPr lvl="6" rtl="0" algn="r">
              <a:lnSpc>
                <a:spcPct val="100000"/>
              </a:lnSpc>
              <a:buNone/>
              <a:defRPr sz="1000">
                <a:solidFill>
                  <a:srgbClr val="13202F"/>
                </a:solidFill>
                <a:latin typeface="M PLUS 1p"/>
                <a:ea typeface="M PLUS 1p"/>
                <a:cs typeface="M PLUS 1p"/>
                <a:sym typeface="M PLUS 1p"/>
              </a:defRPr>
            </a:lvl7pPr>
            <a:lvl8pPr lvl="7" rtl="0" algn="r">
              <a:lnSpc>
                <a:spcPct val="100000"/>
              </a:lnSpc>
              <a:buNone/>
              <a:defRPr sz="1000">
                <a:solidFill>
                  <a:srgbClr val="13202F"/>
                </a:solidFill>
                <a:latin typeface="M PLUS 1p"/>
                <a:ea typeface="M PLUS 1p"/>
                <a:cs typeface="M PLUS 1p"/>
                <a:sym typeface="M PLUS 1p"/>
              </a:defRPr>
            </a:lvl8pPr>
            <a:lvl9pPr lvl="8" rtl="0" algn="r">
              <a:lnSpc>
                <a:spcPct val="100000"/>
              </a:lnSpc>
              <a:buNone/>
              <a:defRPr sz="1000">
                <a:solidFill>
                  <a:srgbClr val="13202F"/>
                </a:solidFill>
                <a:latin typeface="M PLUS 1p"/>
                <a:ea typeface="M PLUS 1p"/>
                <a:cs typeface="M PLUS 1p"/>
                <a:sym typeface="M PLUS 1p"/>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extLst>
    <p:ext uri="{DCECCB84-F9BA-43D5-87BE-67443E8EF086}">
      <p15:sldGuideLst>
        <p15:guide id="1" orient="horz" pos="1620">
          <p15:clr>
            <a:srgbClr val="FA7B17"/>
          </p15:clr>
        </p15:guide>
        <p15:guide id="2" pos="2880">
          <p15:clr>
            <a:srgbClr val="FA7B17"/>
          </p15:clr>
        </p15:guide>
        <p15:guide id="3" pos="340">
          <p15:clr>
            <a:srgbClr val="FA7B17"/>
          </p15:clr>
        </p15:guide>
        <p15:guide id="4" pos="5432">
          <p15:clr>
            <a:srgbClr val="FA7B17"/>
          </p15:clr>
        </p15:guide>
        <p15:guide id="5" orient="horz" pos="295">
          <p15:clr>
            <a:srgbClr val="FA7B17"/>
          </p15:clr>
        </p15:guide>
        <p15:guide id="6" orient="horz" pos="408">
          <p15:clr>
            <a:srgbClr val="FA7B17"/>
          </p15:clr>
        </p15:guide>
        <p15:guide id="7" orient="horz" pos="3117">
          <p15:clr>
            <a:srgbClr val="FA7B17"/>
          </p15:clr>
        </p15:guide>
        <p15:guide id="8" orient="horz" pos="2979">
          <p15:clr>
            <a:srgbClr val="FA7B17"/>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コンテンツページ 4">
  <p:cSld name="TITLE_28">
    <p:spTree>
      <p:nvGrpSpPr>
        <p:cNvPr id="162" name="Shape 162"/>
        <p:cNvGrpSpPr/>
        <p:nvPr/>
      </p:nvGrpSpPr>
      <p:grpSpPr>
        <a:xfrm>
          <a:off x="0" y="0"/>
          <a:ext cx="0" cy="0"/>
          <a:chOff x="0" y="0"/>
          <a:chExt cx="0" cy="0"/>
        </a:xfrm>
      </p:grpSpPr>
      <p:cxnSp>
        <p:nvCxnSpPr>
          <p:cNvPr id="163" name="Google Shape;163;p22"/>
          <p:cNvCxnSpPr/>
          <p:nvPr/>
        </p:nvCxnSpPr>
        <p:spPr>
          <a:xfrm>
            <a:off x="540000" y="468000"/>
            <a:ext cx="8082600" cy="0"/>
          </a:xfrm>
          <a:prstGeom prst="straightConnector1">
            <a:avLst/>
          </a:prstGeom>
          <a:noFill/>
          <a:ln cap="flat" cmpd="sng" w="9525">
            <a:solidFill>
              <a:srgbClr val="13202F"/>
            </a:solidFill>
            <a:prstDash val="solid"/>
            <a:round/>
            <a:headEnd len="med" w="med" type="none"/>
            <a:tailEnd len="med" w="med" type="none"/>
          </a:ln>
        </p:spPr>
      </p:cxnSp>
      <p:sp>
        <p:nvSpPr>
          <p:cNvPr id="164" name="Google Shape;164;p22"/>
          <p:cNvSpPr/>
          <p:nvPr/>
        </p:nvSpPr>
        <p:spPr>
          <a:xfrm>
            <a:off x="540000" y="182987"/>
            <a:ext cx="162004" cy="161988"/>
          </a:xfrm>
          <a:custGeom>
            <a:rect b="b" l="l" r="r" t="t"/>
            <a:pathLst>
              <a:path extrusionOk="0" h="20596" w="20585">
                <a:moveTo>
                  <a:pt x="3013" y="3012"/>
                </a:moveTo>
                <a:cubicBezTo>
                  <a:pt x="-1005" y="7031"/>
                  <a:pt x="-1005" y="13571"/>
                  <a:pt x="3013" y="17590"/>
                </a:cubicBezTo>
                <a:cubicBezTo>
                  <a:pt x="4920" y="19498"/>
                  <a:pt x="7396" y="20502"/>
                  <a:pt x="9898" y="20596"/>
                </a:cubicBezTo>
                <a:lnTo>
                  <a:pt x="19665" y="20596"/>
                </a:lnTo>
                <a:cubicBezTo>
                  <a:pt x="20173" y="20596"/>
                  <a:pt x="20584" y="20184"/>
                  <a:pt x="20584" y="19676"/>
                </a:cubicBezTo>
                <a:lnTo>
                  <a:pt x="20584" y="10753"/>
                </a:lnTo>
                <a:cubicBezTo>
                  <a:pt x="20595" y="7616"/>
                  <a:pt x="19707" y="5137"/>
                  <a:pt x="17580" y="3012"/>
                </a:cubicBezTo>
                <a:cubicBezTo>
                  <a:pt x="13567" y="-1004"/>
                  <a:pt x="7032" y="-1004"/>
                  <a:pt x="3013" y="3012"/>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65" name="Google Shape;165;p22"/>
          <p:cNvSpPr txBox="1"/>
          <p:nvPr>
            <p:ph type="title"/>
          </p:nvPr>
        </p:nvSpPr>
        <p:spPr>
          <a:xfrm>
            <a:off x="709625" y="88631"/>
            <a:ext cx="7894500" cy="354600"/>
          </a:xfrm>
          <a:prstGeom prst="rect">
            <a:avLst/>
          </a:prstGeom>
        </p:spPr>
        <p:txBody>
          <a:bodyPr anchorCtr="0" anchor="ctr" bIns="0" lIns="0" spcFirstLastPara="1" rIns="0" wrap="square" tIns="0">
            <a:noAutofit/>
          </a:bodyPr>
          <a:lstStyle>
            <a:lvl1pPr lvl="0" rtl="0">
              <a:spcBef>
                <a:spcPts val="0"/>
              </a:spcBef>
              <a:spcAft>
                <a:spcPts val="0"/>
              </a:spcAft>
              <a:buNone/>
              <a:defRPr sz="2000">
                <a:solidFill>
                  <a:srgbClr val="13202F"/>
                </a:solidFill>
                <a:latin typeface="M PLUS 1p"/>
                <a:ea typeface="M PLUS 1p"/>
                <a:cs typeface="M PLUS 1p"/>
                <a:sym typeface="M PLUS 1p"/>
              </a:defRPr>
            </a:lvl1pPr>
            <a:lvl2pPr lvl="1" rtl="0">
              <a:spcBef>
                <a:spcPts val="0"/>
              </a:spcBef>
              <a:spcAft>
                <a:spcPts val="0"/>
              </a:spcAft>
              <a:buNone/>
              <a:defRPr sz="2000">
                <a:solidFill>
                  <a:srgbClr val="13202F"/>
                </a:solidFill>
                <a:latin typeface="M PLUS 1p"/>
                <a:ea typeface="M PLUS 1p"/>
                <a:cs typeface="M PLUS 1p"/>
                <a:sym typeface="M PLUS 1p"/>
              </a:defRPr>
            </a:lvl2pPr>
            <a:lvl3pPr lvl="2" rtl="0">
              <a:spcBef>
                <a:spcPts val="0"/>
              </a:spcBef>
              <a:spcAft>
                <a:spcPts val="0"/>
              </a:spcAft>
              <a:buNone/>
              <a:defRPr sz="2000">
                <a:solidFill>
                  <a:srgbClr val="13202F"/>
                </a:solidFill>
                <a:latin typeface="M PLUS 1p"/>
                <a:ea typeface="M PLUS 1p"/>
                <a:cs typeface="M PLUS 1p"/>
                <a:sym typeface="M PLUS 1p"/>
              </a:defRPr>
            </a:lvl3pPr>
            <a:lvl4pPr lvl="3" rtl="0">
              <a:spcBef>
                <a:spcPts val="0"/>
              </a:spcBef>
              <a:spcAft>
                <a:spcPts val="0"/>
              </a:spcAft>
              <a:buNone/>
              <a:defRPr sz="2000">
                <a:solidFill>
                  <a:srgbClr val="13202F"/>
                </a:solidFill>
                <a:latin typeface="M PLUS 1p"/>
                <a:ea typeface="M PLUS 1p"/>
                <a:cs typeface="M PLUS 1p"/>
                <a:sym typeface="M PLUS 1p"/>
              </a:defRPr>
            </a:lvl4pPr>
            <a:lvl5pPr lvl="4" rtl="0">
              <a:spcBef>
                <a:spcPts val="0"/>
              </a:spcBef>
              <a:spcAft>
                <a:spcPts val="0"/>
              </a:spcAft>
              <a:buNone/>
              <a:defRPr sz="2000">
                <a:solidFill>
                  <a:srgbClr val="13202F"/>
                </a:solidFill>
                <a:latin typeface="M PLUS 1p"/>
                <a:ea typeface="M PLUS 1p"/>
                <a:cs typeface="M PLUS 1p"/>
                <a:sym typeface="M PLUS 1p"/>
              </a:defRPr>
            </a:lvl5pPr>
            <a:lvl6pPr lvl="5" rtl="0">
              <a:spcBef>
                <a:spcPts val="0"/>
              </a:spcBef>
              <a:spcAft>
                <a:spcPts val="0"/>
              </a:spcAft>
              <a:buNone/>
              <a:defRPr sz="2000">
                <a:solidFill>
                  <a:srgbClr val="13202F"/>
                </a:solidFill>
                <a:latin typeface="M PLUS 1p"/>
                <a:ea typeface="M PLUS 1p"/>
                <a:cs typeface="M PLUS 1p"/>
                <a:sym typeface="M PLUS 1p"/>
              </a:defRPr>
            </a:lvl6pPr>
            <a:lvl7pPr lvl="6" rtl="0">
              <a:spcBef>
                <a:spcPts val="0"/>
              </a:spcBef>
              <a:spcAft>
                <a:spcPts val="0"/>
              </a:spcAft>
              <a:buNone/>
              <a:defRPr sz="2000">
                <a:solidFill>
                  <a:srgbClr val="13202F"/>
                </a:solidFill>
                <a:latin typeface="M PLUS 1p"/>
                <a:ea typeface="M PLUS 1p"/>
                <a:cs typeface="M PLUS 1p"/>
                <a:sym typeface="M PLUS 1p"/>
              </a:defRPr>
            </a:lvl7pPr>
            <a:lvl8pPr lvl="7" rtl="0">
              <a:spcBef>
                <a:spcPts val="0"/>
              </a:spcBef>
              <a:spcAft>
                <a:spcPts val="0"/>
              </a:spcAft>
              <a:buNone/>
              <a:defRPr sz="2000">
                <a:solidFill>
                  <a:srgbClr val="13202F"/>
                </a:solidFill>
                <a:latin typeface="M PLUS 1p"/>
                <a:ea typeface="M PLUS 1p"/>
                <a:cs typeface="M PLUS 1p"/>
                <a:sym typeface="M PLUS 1p"/>
              </a:defRPr>
            </a:lvl8pPr>
            <a:lvl9pPr lvl="8" rtl="0">
              <a:spcBef>
                <a:spcPts val="0"/>
              </a:spcBef>
              <a:spcAft>
                <a:spcPts val="0"/>
              </a:spcAft>
              <a:buNone/>
              <a:defRPr sz="2000">
                <a:solidFill>
                  <a:srgbClr val="13202F"/>
                </a:solidFill>
                <a:latin typeface="M PLUS 1p"/>
                <a:ea typeface="M PLUS 1p"/>
                <a:cs typeface="M PLUS 1p"/>
                <a:sym typeface="M PLUS 1p"/>
              </a:defRPr>
            </a:lvl9pPr>
          </a:lstStyle>
          <a:p/>
        </p:txBody>
      </p:sp>
      <p:sp>
        <p:nvSpPr>
          <p:cNvPr id="166" name="Google Shape;166;p22"/>
          <p:cNvSpPr txBox="1"/>
          <p:nvPr>
            <p:ph idx="1" type="body"/>
          </p:nvPr>
        </p:nvSpPr>
        <p:spPr>
          <a:xfrm>
            <a:off x="540000" y="648000"/>
            <a:ext cx="8082600" cy="4080900"/>
          </a:xfrm>
          <a:prstGeom prst="rect">
            <a:avLst/>
          </a:prstGeom>
        </p:spPr>
        <p:txBody>
          <a:bodyPr anchorCtr="0" anchor="t" bIns="0" lIns="0" spcFirstLastPara="1" rIns="0" wrap="square" tIns="0">
            <a:normAutofit/>
          </a:bodyPr>
          <a:lstStyle>
            <a:lvl1pPr indent="-330200" lvl="0" marL="457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1pPr>
            <a:lvl2pPr indent="-330200" lvl="1" marL="914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2pPr>
            <a:lvl3pPr indent="-330200" lvl="2" marL="1371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3pPr>
            <a:lvl4pPr indent="-330200" lvl="3" marL="1828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4pPr>
            <a:lvl5pPr indent="-330200" lvl="4" marL="22860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5pPr>
            <a:lvl6pPr indent="-330200" lvl="5" marL="27432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6pPr>
            <a:lvl7pPr indent="-330200" lvl="6" marL="32004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7pPr>
            <a:lvl8pPr indent="-330200" lvl="7" marL="36576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8pPr>
            <a:lvl9pPr indent="-330200" lvl="8" marL="4114800" rtl="0">
              <a:lnSpc>
                <a:spcPct val="150000"/>
              </a:lnSpc>
              <a:spcBef>
                <a:spcPts val="0"/>
              </a:spcBef>
              <a:spcAft>
                <a:spcPts val="0"/>
              </a:spcAft>
              <a:buClr>
                <a:srgbClr val="13202F"/>
              </a:buClr>
              <a:buSzPts val="1600"/>
              <a:buFont typeface="M PLUS 1p"/>
              <a:buChar char="■"/>
              <a:defRPr sz="1600">
                <a:solidFill>
                  <a:srgbClr val="13202F"/>
                </a:solidFill>
                <a:latin typeface="M PLUS 1p"/>
                <a:ea typeface="M PLUS 1p"/>
                <a:cs typeface="M PLUS 1p"/>
                <a:sym typeface="M PLUS 1p"/>
              </a:defRPr>
            </a:lvl9pPr>
          </a:lstStyle>
          <a:p/>
        </p:txBody>
      </p:sp>
      <p:sp>
        <p:nvSpPr>
          <p:cNvPr id="167" name="Google Shape;167;p22"/>
          <p:cNvSpPr txBox="1"/>
          <p:nvPr>
            <p:ph idx="12" type="sldNum"/>
          </p:nvPr>
        </p:nvSpPr>
        <p:spPr>
          <a:xfrm>
            <a:off x="8622600" y="4948500"/>
            <a:ext cx="521400" cy="195000"/>
          </a:xfrm>
          <a:prstGeom prst="rect">
            <a:avLst/>
          </a:prstGeom>
        </p:spPr>
        <p:txBody>
          <a:bodyPr anchorCtr="0" anchor="ctr" bIns="0" lIns="0" spcFirstLastPara="1" rIns="0" wrap="square" tIns="0">
            <a:normAutofit/>
          </a:bodyPr>
          <a:lstStyle>
            <a:lvl1pPr lvl="0" rtl="0" algn="r">
              <a:lnSpc>
                <a:spcPct val="100000"/>
              </a:lnSpc>
              <a:buNone/>
              <a:defRPr sz="1000">
                <a:solidFill>
                  <a:srgbClr val="13202F"/>
                </a:solidFill>
                <a:latin typeface="M PLUS 1p"/>
                <a:ea typeface="M PLUS 1p"/>
                <a:cs typeface="M PLUS 1p"/>
                <a:sym typeface="M PLUS 1p"/>
              </a:defRPr>
            </a:lvl1pPr>
            <a:lvl2pPr lvl="1" rtl="0" algn="r">
              <a:lnSpc>
                <a:spcPct val="100000"/>
              </a:lnSpc>
              <a:buNone/>
              <a:defRPr sz="1000">
                <a:solidFill>
                  <a:srgbClr val="13202F"/>
                </a:solidFill>
                <a:latin typeface="M PLUS 1p"/>
                <a:ea typeface="M PLUS 1p"/>
                <a:cs typeface="M PLUS 1p"/>
                <a:sym typeface="M PLUS 1p"/>
              </a:defRPr>
            </a:lvl2pPr>
            <a:lvl3pPr lvl="2" rtl="0" algn="r">
              <a:lnSpc>
                <a:spcPct val="100000"/>
              </a:lnSpc>
              <a:buNone/>
              <a:defRPr sz="1000">
                <a:solidFill>
                  <a:srgbClr val="13202F"/>
                </a:solidFill>
                <a:latin typeface="M PLUS 1p"/>
                <a:ea typeface="M PLUS 1p"/>
                <a:cs typeface="M PLUS 1p"/>
                <a:sym typeface="M PLUS 1p"/>
              </a:defRPr>
            </a:lvl3pPr>
            <a:lvl4pPr lvl="3" rtl="0" algn="r">
              <a:lnSpc>
                <a:spcPct val="100000"/>
              </a:lnSpc>
              <a:buNone/>
              <a:defRPr sz="1000">
                <a:solidFill>
                  <a:srgbClr val="13202F"/>
                </a:solidFill>
                <a:latin typeface="M PLUS 1p"/>
                <a:ea typeface="M PLUS 1p"/>
                <a:cs typeface="M PLUS 1p"/>
                <a:sym typeface="M PLUS 1p"/>
              </a:defRPr>
            </a:lvl4pPr>
            <a:lvl5pPr lvl="4" rtl="0" algn="r">
              <a:lnSpc>
                <a:spcPct val="100000"/>
              </a:lnSpc>
              <a:buNone/>
              <a:defRPr sz="1000">
                <a:solidFill>
                  <a:srgbClr val="13202F"/>
                </a:solidFill>
                <a:latin typeface="M PLUS 1p"/>
                <a:ea typeface="M PLUS 1p"/>
                <a:cs typeface="M PLUS 1p"/>
                <a:sym typeface="M PLUS 1p"/>
              </a:defRPr>
            </a:lvl5pPr>
            <a:lvl6pPr lvl="5" rtl="0" algn="r">
              <a:lnSpc>
                <a:spcPct val="100000"/>
              </a:lnSpc>
              <a:buNone/>
              <a:defRPr sz="1000">
                <a:solidFill>
                  <a:srgbClr val="13202F"/>
                </a:solidFill>
                <a:latin typeface="M PLUS 1p"/>
                <a:ea typeface="M PLUS 1p"/>
                <a:cs typeface="M PLUS 1p"/>
                <a:sym typeface="M PLUS 1p"/>
              </a:defRPr>
            </a:lvl6pPr>
            <a:lvl7pPr lvl="6" rtl="0" algn="r">
              <a:lnSpc>
                <a:spcPct val="100000"/>
              </a:lnSpc>
              <a:buNone/>
              <a:defRPr sz="1000">
                <a:solidFill>
                  <a:srgbClr val="13202F"/>
                </a:solidFill>
                <a:latin typeface="M PLUS 1p"/>
                <a:ea typeface="M PLUS 1p"/>
                <a:cs typeface="M PLUS 1p"/>
                <a:sym typeface="M PLUS 1p"/>
              </a:defRPr>
            </a:lvl7pPr>
            <a:lvl8pPr lvl="7" rtl="0" algn="r">
              <a:lnSpc>
                <a:spcPct val="100000"/>
              </a:lnSpc>
              <a:buNone/>
              <a:defRPr sz="1000">
                <a:solidFill>
                  <a:srgbClr val="13202F"/>
                </a:solidFill>
                <a:latin typeface="M PLUS 1p"/>
                <a:ea typeface="M PLUS 1p"/>
                <a:cs typeface="M PLUS 1p"/>
                <a:sym typeface="M PLUS 1p"/>
              </a:defRPr>
            </a:lvl8pPr>
            <a:lvl9pPr lvl="8" rtl="0" algn="r">
              <a:lnSpc>
                <a:spcPct val="100000"/>
              </a:lnSpc>
              <a:buNone/>
              <a:defRPr sz="1000">
                <a:solidFill>
                  <a:srgbClr val="13202F"/>
                </a:solidFill>
                <a:latin typeface="M PLUS 1p"/>
                <a:ea typeface="M PLUS 1p"/>
                <a:cs typeface="M PLUS 1p"/>
                <a:sym typeface="M PLUS 1p"/>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extLst>
    <p:ext uri="{DCECCB84-F9BA-43D5-87BE-67443E8EF086}">
      <p15:sldGuideLst>
        <p15:guide id="1" orient="horz" pos="1620">
          <p15:clr>
            <a:srgbClr val="FA7B17"/>
          </p15:clr>
        </p15:guide>
        <p15:guide id="2" pos="2880">
          <p15:clr>
            <a:srgbClr val="FA7B17"/>
          </p15:clr>
        </p15:guide>
        <p15:guide id="3" pos="340">
          <p15:clr>
            <a:srgbClr val="FA7B17"/>
          </p15:clr>
        </p15:guide>
        <p15:guide id="4" pos="5432">
          <p15:clr>
            <a:srgbClr val="FA7B17"/>
          </p15:clr>
        </p15:guide>
        <p15:guide id="5" orient="horz" pos="295">
          <p15:clr>
            <a:srgbClr val="FA7B17"/>
          </p15:clr>
        </p15:guide>
        <p15:guide id="6" orient="horz" pos="408">
          <p15:clr>
            <a:srgbClr val="FA7B17"/>
          </p15:clr>
        </p15:guide>
        <p15:guide id="7" orient="horz" pos="3117">
          <p15:clr>
            <a:srgbClr val="FA7B17"/>
          </p15:clr>
        </p15:guide>
        <p15:guide id="8" orient="horz" pos="2979">
          <p15:clr>
            <a:srgbClr val="FA7B17"/>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製品紹介_画像なし） ">
  <p:cSld name="TITLE_2_2_1">
    <p:spTree>
      <p:nvGrpSpPr>
        <p:cNvPr id="168" name="Shape 168"/>
        <p:cNvGrpSpPr/>
        <p:nvPr/>
      </p:nvGrpSpPr>
      <p:grpSpPr>
        <a:xfrm>
          <a:off x="0" y="0"/>
          <a:ext cx="0" cy="0"/>
          <a:chOff x="0" y="0"/>
          <a:chExt cx="0" cy="0"/>
        </a:xfrm>
      </p:grpSpPr>
      <p:sp>
        <p:nvSpPr>
          <p:cNvPr id="169" name="Google Shape;169;p23"/>
          <p:cNvSpPr/>
          <p:nvPr/>
        </p:nvSpPr>
        <p:spPr>
          <a:xfrm>
            <a:off x="0" y="4867347"/>
            <a:ext cx="9144000" cy="18000"/>
          </a:xfrm>
          <a:prstGeom prst="rect">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3"/>
          <p:cNvSpPr txBox="1"/>
          <p:nvPr/>
        </p:nvSpPr>
        <p:spPr>
          <a:xfrm>
            <a:off x="1898100" y="4952957"/>
            <a:ext cx="5347800" cy="123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ja" sz="800">
                <a:solidFill>
                  <a:schemeClr val="accent2"/>
                </a:solidFill>
                <a:latin typeface="Helvetica Neue"/>
                <a:ea typeface="Helvetica Neue"/>
                <a:cs typeface="Helvetica Neue"/>
                <a:sym typeface="Helvetica Neue"/>
              </a:rPr>
              <a:t>© Chatwork</a:t>
            </a:r>
            <a:endParaRPr sz="800">
              <a:solidFill>
                <a:schemeClr val="accent2"/>
              </a:solidFill>
              <a:latin typeface="Helvetica Neue"/>
              <a:ea typeface="Helvetica Neue"/>
              <a:cs typeface="Helvetica Neue"/>
              <a:sym typeface="Helvetica Neue"/>
            </a:endParaRPr>
          </a:p>
        </p:txBody>
      </p:sp>
      <p:sp>
        <p:nvSpPr>
          <p:cNvPr id="171" name="Google Shape;171;p23"/>
          <p:cNvSpPr txBox="1"/>
          <p:nvPr>
            <p:ph type="title"/>
          </p:nvPr>
        </p:nvSpPr>
        <p:spPr>
          <a:xfrm>
            <a:off x="415750" y="1921750"/>
            <a:ext cx="3329400" cy="1443900"/>
          </a:xfrm>
          <a:prstGeom prst="rect">
            <a:avLst/>
          </a:prstGeom>
        </p:spPr>
        <p:txBody>
          <a:bodyPr anchorCtr="0" anchor="ctr" bIns="0" lIns="0" spcFirstLastPara="1" rIns="0" wrap="square" tIns="0">
            <a:noAutofit/>
          </a:bodyPr>
          <a:lstStyle>
            <a:lvl1pPr lvl="0" rtl="0" algn="ctr">
              <a:lnSpc>
                <a:spcPct val="115000"/>
              </a:lnSpc>
              <a:spcBef>
                <a:spcPts val="0"/>
              </a:spcBef>
              <a:spcAft>
                <a:spcPts val="0"/>
              </a:spcAft>
              <a:buClr>
                <a:schemeClr val="accent2"/>
              </a:buClr>
              <a:buSzPts val="2800"/>
              <a:buNone/>
              <a:defRPr sz="2800">
                <a:solidFill>
                  <a:schemeClr val="accent2"/>
                </a:solidFill>
              </a:defRPr>
            </a:lvl1pPr>
            <a:lvl2pPr lvl="1" rtl="0" algn="ctr">
              <a:lnSpc>
                <a:spcPct val="115000"/>
              </a:lnSpc>
              <a:spcBef>
                <a:spcPts val="0"/>
              </a:spcBef>
              <a:spcAft>
                <a:spcPts val="0"/>
              </a:spcAft>
              <a:buClr>
                <a:schemeClr val="accent2"/>
              </a:buClr>
              <a:buSzPts val="2800"/>
              <a:buNone/>
              <a:defRPr sz="2800">
                <a:solidFill>
                  <a:schemeClr val="accent2"/>
                </a:solidFill>
              </a:defRPr>
            </a:lvl2pPr>
            <a:lvl3pPr lvl="2" rtl="0" algn="ctr">
              <a:lnSpc>
                <a:spcPct val="115000"/>
              </a:lnSpc>
              <a:spcBef>
                <a:spcPts val="0"/>
              </a:spcBef>
              <a:spcAft>
                <a:spcPts val="0"/>
              </a:spcAft>
              <a:buClr>
                <a:schemeClr val="accent2"/>
              </a:buClr>
              <a:buSzPts val="2800"/>
              <a:buNone/>
              <a:defRPr sz="2800">
                <a:solidFill>
                  <a:schemeClr val="accent2"/>
                </a:solidFill>
              </a:defRPr>
            </a:lvl3pPr>
            <a:lvl4pPr lvl="3" rtl="0" algn="ctr">
              <a:lnSpc>
                <a:spcPct val="115000"/>
              </a:lnSpc>
              <a:spcBef>
                <a:spcPts val="0"/>
              </a:spcBef>
              <a:spcAft>
                <a:spcPts val="0"/>
              </a:spcAft>
              <a:buClr>
                <a:schemeClr val="accent2"/>
              </a:buClr>
              <a:buSzPts val="2800"/>
              <a:buNone/>
              <a:defRPr sz="2800">
                <a:solidFill>
                  <a:schemeClr val="accent2"/>
                </a:solidFill>
              </a:defRPr>
            </a:lvl4pPr>
            <a:lvl5pPr lvl="4" rtl="0" algn="ctr">
              <a:lnSpc>
                <a:spcPct val="115000"/>
              </a:lnSpc>
              <a:spcBef>
                <a:spcPts val="0"/>
              </a:spcBef>
              <a:spcAft>
                <a:spcPts val="0"/>
              </a:spcAft>
              <a:buClr>
                <a:schemeClr val="accent2"/>
              </a:buClr>
              <a:buSzPts val="2800"/>
              <a:buNone/>
              <a:defRPr sz="2800">
                <a:solidFill>
                  <a:schemeClr val="accent2"/>
                </a:solidFill>
              </a:defRPr>
            </a:lvl5pPr>
            <a:lvl6pPr lvl="5" rtl="0" algn="ctr">
              <a:lnSpc>
                <a:spcPct val="115000"/>
              </a:lnSpc>
              <a:spcBef>
                <a:spcPts val="0"/>
              </a:spcBef>
              <a:spcAft>
                <a:spcPts val="0"/>
              </a:spcAft>
              <a:buClr>
                <a:schemeClr val="accent2"/>
              </a:buClr>
              <a:buSzPts val="2800"/>
              <a:buNone/>
              <a:defRPr sz="2800">
                <a:solidFill>
                  <a:schemeClr val="accent2"/>
                </a:solidFill>
              </a:defRPr>
            </a:lvl6pPr>
            <a:lvl7pPr lvl="6" rtl="0" algn="ctr">
              <a:lnSpc>
                <a:spcPct val="115000"/>
              </a:lnSpc>
              <a:spcBef>
                <a:spcPts val="0"/>
              </a:spcBef>
              <a:spcAft>
                <a:spcPts val="0"/>
              </a:spcAft>
              <a:buClr>
                <a:schemeClr val="accent2"/>
              </a:buClr>
              <a:buSzPts val="2800"/>
              <a:buNone/>
              <a:defRPr sz="2800">
                <a:solidFill>
                  <a:schemeClr val="accent2"/>
                </a:solidFill>
              </a:defRPr>
            </a:lvl7pPr>
            <a:lvl8pPr lvl="7" rtl="0" algn="ctr">
              <a:lnSpc>
                <a:spcPct val="115000"/>
              </a:lnSpc>
              <a:spcBef>
                <a:spcPts val="0"/>
              </a:spcBef>
              <a:spcAft>
                <a:spcPts val="0"/>
              </a:spcAft>
              <a:buClr>
                <a:schemeClr val="accent2"/>
              </a:buClr>
              <a:buSzPts val="2800"/>
              <a:buNone/>
              <a:defRPr sz="2800">
                <a:solidFill>
                  <a:schemeClr val="accent2"/>
                </a:solidFill>
              </a:defRPr>
            </a:lvl8pPr>
            <a:lvl9pPr lvl="8" rtl="0" algn="ctr">
              <a:lnSpc>
                <a:spcPct val="115000"/>
              </a:lnSpc>
              <a:spcBef>
                <a:spcPts val="0"/>
              </a:spcBef>
              <a:spcAft>
                <a:spcPts val="0"/>
              </a:spcAft>
              <a:buClr>
                <a:schemeClr val="accent2"/>
              </a:buClr>
              <a:buSzPts val="2800"/>
              <a:buNone/>
              <a:defRPr sz="2800">
                <a:solidFill>
                  <a:schemeClr val="accent2"/>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02">
  <p:cSld name="TITLE_2">
    <p:spTree>
      <p:nvGrpSpPr>
        <p:cNvPr id="172" name="Shape 172"/>
        <p:cNvGrpSpPr/>
        <p:nvPr/>
      </p:nvGrpSpPr>
      <p:grpSpPr>
        <a:xfrm>
          <a:off x="0" y="0"/>
          <a:ext cx="0" cy="0"/>
          <a:chOff x="0" y="0"/>
          <a:chExt cx="0" cy="0"/>
        </a:xfrm>
      </p:grpSpPr>
      <p:grpSp>
        <p:nvGrpSpPr>
          <p:cNvPr id="173" name="Google Shape;173;p24"/>
          <p:cNvGrpSpPr/>
          <p:nvPr/>
        </p:nvGrpSpPr>
        <p:grpSpPr>
          <a:xfrm>
            <a:off x="7298124" y="-1"/>
            <a:ext cx="1845404" cy="4382265"/>
            <a:chOff x="3470477" y="238142"/>
            <a:chExt cx="3076698" cy="7306211"/>
          </a:xfrm>
        </p:grpSpPr>
        <p:sp>
          <p:nvSpPr>
            <p:cNvPr id="174" name="Google Shape;174;p24"/>
            <p:cNvSpPr/>
            <p:nvPr/>
          </p:nvSpPr>
          <p:spPr>
            <a:xfrm>
              <a:off x="4315719" y="3985602"/>
              <a:ext cx="1244848" cy="1245740"/>
            </a:xfrm>
            <a:custGeom>
              <a:rect b="b" l="l" r="r" t="t"/>
              <a:pathLst>
                <a:path extrusionOk="0" h="65982" w="65926">
                  <a:moveTo>
                    <a:pt x="31375" y="1"/>
                  </a:moveTo>
                  <a:lnTo>
                    <a:pt x="28199" y="329"/>
                  </a:lnTo>
                  <a:lnTo>
                    <a:pt x="25078" y="932"/>
                  </a:lnTo>
                  <a:lnTo>
                    <a:pt x="22012" y="1862"/>
                  </a:lnTo>
                  <a:lnTo>
                    <a:pt x="19000" y="3067"/>
                  </a:lnTo>
                  <a:lnTo>
                    <a:pt x="16153" y="4546"/>
                  </a:lnTo>
                  <a:lnTo>
                    <a:pt x="13360" y="6352"/>
                  </a:lnTo>
                  <a:lnTo>
                    <a:pt x="10787" y="8488"/>
                  </a:lnTo>
                  <a:lnTo>
                    <a:pt x="9527" y="9693"/>
                  </a:lnTo>
                  <a:lnTo>
                    <a:pt x="8432" y="10842"/>
                  </a:lnTo>
                  <a:lnTo>
                    <a:pt x="6352" y="13361"/>
                  </a:lnTo>
                  <a:lnTo>
                    <a:pt x="4545" y="15989"/>
                  </a:lnTo>
                  <a:lnTo>
                    <a:pt x="3066" y="18727"/>
                  </a:lnTo>
                  <a:lnTo>
                    <a:pt x="1862" y="21520"/>
                  </a:lnTo>
                  <a:lnTo>
                    <a:pt x="931" y="24422"/>
                  </a:lnTo>
                  <a:lnTo>
                    <a:pt x="329" y="27269"/>
                  </a:lnTo>
                  <a:lnTo>
                    <a:pt x="0" y="30171"/>
                  </a:lnTo>
                  <a:lnTo>
                    <a:pt x="0" y="31650"/>
                  </a:lnTo>
                  <a:lnTo>
                    <a:pt x="0" y="63134"/>
                  </a:lnTo>
                  <a:lnTo>
                    <a:pt x="55" y="63682"/>
                  </a:lnTo>
                  <a:lnTo>
                    <a:pt x="548" y="64667"/>
                  </a:lnTo>
                  <a:lnTo>
                    <a:pt x="1314" y="65434"/>
                  </a:lnTo>
                  <a:lnTo>
                    <a:pt x="2300" y="65927"/>
                  </a:lnTo>
                  <a:lnTo>
                    <a:pt x="2847" y="65981"/>
                  </a:lnTo>
                  <a:lnTo>
                    <a:pt x="31484" y="65981"/>
                  </a:lnTo>
                  <a:lnTo>
                    <a:pt x="33346" y="65927"/>
                  </a:lnTo>
                  <a:lnTo>
                    <a:pt x="36960" y="65653"/>
                  </a:lnTo>
                  <a:lnTo>
                    <a:pt x="40355" y="65105"/>
                  </a:lnTo>
                  <a:lnTo>
                    <a:pt x="43585" y="64284"/>
                  </a:lnTo>
                  <a:lnTo>
                    <a:pt x="46707" y="63079"/>
                  </a:lnTo>
                  <a:lnTo>
                    <a:pt x="49609" y="61601"/>
                  </a:lnTo>
                  <a:lnTo>
                    <a:pt x="52401" y="59794"/>
                  </a:lnTo>
                  <a:lnTo>
                    <a:pt x="55029" y="57659"/>
                  </a:lnTo>
                  <a:lnTo>
                    <a:pt x="56289" y="56454"/>
                  </a:lnTo>
                  <a:lnTo>
                    <a:pt x="57493" y="55195"/>
                  </a:lnTo>
                  <a:lnTo>
                    <a:pt x="59629" y="52621"/>
                  </a:lnTo>
                  <a:lnTo>
                    <a:pt x="61436" y="49828"/>
                  </a:lnTo>
                  <a:lnTo>
                    <a:pt x="62914" y="46981"/>
                  </a:lnTo>
                  <a:lnTo>
                    <a:pt x="64119" y="43970"/>
                  </a:lnTo>
                  <a:lnTo>
                    <a:pt x="65050" y="40903"/>
                  </a:lnTo>
                  <a:lnTo>
                    <a:pt x="65652" y="37782"/>
                  </a:lnTo>
                  <a:lnTo>
                    <a:pt x="65926" y="34661"/>
                  </a:lnTo>
                  <a:lnTo>
                    <a:pt x="65926" y="31485"/>
                  </a:lnTo>
                  <a:lnTo>
                    <a:pt x="65652" y="28309"/>
                  </a:lnTo>
                  <a:lnTo>
                    <a:pt x="65050" y="25188"/>
                  </a:lnTo>
                  <a:lnTo>
                    <a:pt x="64119" y="22122"/>
                  </a:lnTo>
                  <a:lnTo>
                    <a:pt x="62914" y="19111"/>
                  </a:lnTo>
                  <a:lnTo>
                    <a:pt x="61436" y="16263"/>
                  </a:lnTo>
                  <a:lnTo>
                    <a:pt x="59629" y="13471"/>
                  </a:lnTo>
                  <a:lnTo>
                    <a:pt x="57493" y="10897"/>
                  </a:lnTo>
                  <a:lnTo>
                    <a:pt x="56343" y="9693"/>
                  </a:lnTo>
                  <a:lnTo>
                    <a:pt x="55084" y="8488"/>
                  </a:lnTo>
                  <a:lnTo>
                    <a:pt x="52511" y="6352"/>
                  </a:lnTo>
                  <a:lnTo>
                    <a:pt x="49773" y="4546"/>
                  </a:lnTo>
                  <a:lnTo>
                    <a:pt x="46871" y="3067"/>
                  </a:lnTo>
                  <a:lnTo>
                    <a:pt x="43859" y="1862"/>
                  </a:lnTo>
                  <a:lnTo>
                    <a:pt x="40793" y="932"/>
                  </a:lnTo>
                  <a:lnTo>
                    <a:pt x="37672" y="329"/>
                  </a:lnTo>
                  <a:lnTo>
                    <a:pt x="34551" y="1"/>
                  </a:lnTo>
                  <a:close/>
                </a:path>
              </a:pathLst>
            </a:custGeom>
            <a:solidFill>
              <a:srgbClr val="F7A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4"/>
            <p:cNvSpPr/>
            <p:nvPr/>
          </p:nvSpPr>
          <p:spPr>
            <a:xfrm>
              <a:off x="3470477" y="7056373"/>
              <a:ext cx="487980" cy="487980"/>
            </a:xfrm>
            <a:custGeom>
              <a:rect b="b" l="l" r="r" t="t"/>
              <a:pathLst>
                <a:path extrusionOk="0" h="28747" w="28747">
                  <a:moveTo>
                    <a:pt x="12977" y="0"/>
                  </a:moveTo>
                  <a:lnTo>
                    <a:pt x="10240" y="548"/>
                  </a:lnTo>
                  <a:lnTo>
                    <a:pt x="7666" y="1588"/>
                  </a:lnTo>
                  <a:lnTo>
                    <a:pt x="5257" y="3176"/>
                  </a:lnTo>
                  <a:lnTo>
                    <a:pt x="4162" y="4161"/>
                  </a:lnTo>
                  <a:lnTo>
                    <a:pt x="3231" y="5147"/>
                  </a:lnTo>
                  <a:lnTo>
                    <a:pt x="1698" y="7337"/>
                  </a:lnTo>
                  <a:lnTo>
                    <a:pt x="657" y="9801"/>
                  </a:lnTo>
                  <a:lnTo>
                    <a:pt x="55" y="12430"/>
                  </a:lnTo>
                  <a:lnTo>
                    <a:pt x="0" y="13744"/>
                  </a:lnTo>
                  <a:lnTo>
                    <a:pt x="0" y="27487"/>
                  </a:lnTo>
                  <a:lnTo>
                    <a:pt x="110" y="27980"/>
                  </a:lnTo>
                  <a:lnTo>
                    <a:pt x="767" y="28637"/>
                  </a:lnTo>
                  <a:lnTo>
                    <a:pt x="1260" y="28747"/>
                  </a:lnTo>
                  <a:lnTo>
                    <a:pt x="13744" y="28747"/>
                  </a:lnTo>
                  <a:lnTo>
                    <a:pt x="15332" y="28692"/>
                  </a:lnTo>
                  <a:lnTo>
                    <a:pt x="18343" y="28199"/>
                  </a:lnTo>
                  <a:lnTo>
                    <a:pt x="21026" y="27214"/>
                  </a:lnTo>
                  <a:lnTo>
                    <a:pt x="23436" y="25626"/>
                  </a:lnTo>
                  <a:lnTo>
                    <a:pt x="24585" y="24585"/>
                  </a:lnTo>
                  <a:lnTo>
                    <a:pt x="25571" y="23490"/>
                  </a:lnTo>
                  <a:lnTo>
                    <a:pt x="27159" y="21081"/>
                  </a:lnTo>
                  <a:lnTo>
                    <a:pt x="28199" y="18507"/>
                  </a:lnTo>
                  <a:lnTo>
                    <a:pt x="28747" y="15770"/>
                  </a:lnTo>
                  <a:lnTo>
                    <a:pt x="28747" y="12977"/>
                  </a:lnTo>
                  <a:lnTo>
                    <a:pt x="28199" y="10239"/>
                  </a:lnTo>
                  <a:lnTo>
                    <a:pt x="27159" y="7666"/>
                  </a:lnTo>
                  <a:lnTo>
                    <a:pt x="25571" y="5257"/>
                  </a:lnTo>
                  <a:lnTo>
                    <a:pt x="24585" y="4161"/>
                  </a:lnTo>
                  <a:lnTo>
                    <a:pt x="23490" y="3176"/>
                  </a:lnTo>
                  <a:lnTo>
                    <a:pt x="21081" y="1588"/>
                  </a:lnTo>
                  <a:lnTo>
                    <a:pt x="18453" y="548"/>
                  </a:lnTo>
                  <a:lnTo>
                    <a:pt x="15715" y="0"/>
                  </a:lnTo>
                  <a:close/>
                </a:path>
              </a:pathLst>
            </a:custGeom>
            <a:solidFill>
              <a:srgbClr val="22B2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4"/>
            <p:cNvSpPr/>
            <p:nvPr/>
          </p:nvSpPr>
          <p:spPr>
            <a:xfrm>
              <a:off x="5096685" y="6093782"/>
              <a:ext cx="722156" cy="722156"/>
            </a:xfrm>
            <a:custGeom>
              <a:rect b="b" l="l" r="r" t="t"/>
              <a:pathLst>
                <a:path extrusionOk="0" h="49336" w="49336">
                  <a:moveTo>
                    <a:pt x="22286" y="1"/>
                  </a:moveTo>
                  <a:lnTo>
                    <a:pt x="17577" y="932"/>
                  </a:lnTo>
                  <a:lnTo>
                    <a:pt x="13087" y="2739"/>
                  </a:lnTo>
                  <a:lnTo>
                    <a:pt x="8980" y="5422"/>
                  </a:lnTo>
                  <a:lnTo>
                    <a:pt x="7119" y="7174"/>
                  </a:lnTo>
                  <a:lnTo>
                    <a:pt x="5476" y="8981"/>
                  </a:lnTo>
                  <a:lnTo>
                    <a:pt x="2793" y="12923"/>
                  </a:lnTo>
                  <a:lnTo>
                    <a:pt x="986" y="17139"/>
                  </a:lnTo>
                  <a:lnTo>
                    <a:pt x="55" y="21465"/>
                  </a:lnTo>
                  <a:lnTo>
                    <a:pt x="0" y="23600"/>
                  </a:lnTo>
                  <a:lnTo>
                    <a:pt x="0" y="47200"/>
                  </a:lnTo>
                  <a:lnTo>
                    <a:pt x="55" y="47638"/>
                  </a:lnTo>
                  <a:lnTo>
                    <a:pt x="384" y="48350"/>
                  </a:lnTo>
                  <a:lnTo>
                    <a:pt x="931" y="48952"/>
                  </a:lnTo>
                  <a:lnTo>
                    <a:pt x="1698" y="49281"/>
                  </a:lnTo>
                  <a:lnTo>
                    <a:pt x="2136" y="49336"/>
                  </a:lnTo>
                  <a:lnTo>
                    <a:pt x="23545" y="49336"/>
                  </a:lnTo>
                  <a:lnTo>
                    <a:pt x="26338" y="49281"/>
                  </a:lnTo>
                  <a:lnTo>
                    <a:pt x="31485" y="48405"/>
                  </a:lnTo>
                  <a:lnTo>
                    <a:pt x="34934" y="47200"/>
                  </a:lnTo>
                  <a:lnTo>
                    <a:pt x="37125" y="46050"/>
                  </a:lnTo>
                  <a:lnTo>
                    <a:pt x="39205" y="44736"/>
                  </a:lnTo>
                  <a:lnTo>
                    <a:pt x="41231" y="43093"/>
                  </a:lnTo>
                  <a:lnTo>
                    <a:pt x="42162" y="42217"/>
                  </a:lnTo>
                  <a:lnTo>
                    <a:pt x="43914" y="40301"/>
                  </a:lnTo>
                  <a:lnTo>
                    <a:pt x="46597" y="36194"/>
                  </a:lnTo>
                  <a:lnTo>
                    <a:pt x="48404" y="31759"/>
                  </a:lnTo>
                  <a:lnTo>
                    <a:pt x="49335" y="27050"/>
                  </a:lnTo>
                  <a:lnTo>
                    <a:pt x="49335" y="22286"/>
                  </a:lnTo>
                  <a:lnTo>
                    <a:pt x="48404" y="17632"/>
                  </a:lnTo>
                  <a:lnTo>
                    <a:pt x="46597" y="13142"/>
                  </a:lnTo>
                  <a:lnTo>
                    <a:pt x="43914" y="9035"/>
                  </a:lnTo>
                  <a:lnTo>
                    <a:pt x="42162" y="7174"/>
                  </a:lnTo>
                  <a:lnTo>
                    <a:pt x="40300" y="5422"/>
                  </a:lnTo>
                  <a:lnTo>
                    <a:pt x="36194" y="2739"/>
                  </a:lnTo>
                  <a:lnTo>
                    <a:pt x="31704" y="932"/>
                  </a:lnTo>
                  <a:lnTo>
                    <a:pt x="26995" y="1"/>
                  </a:lnTo>
                  <a:close/>
                </a:path>
              </a:pathLst>
            </a:custGeom>
            <a:solidFill>
              <a:srgbClr val="2CB1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4"/>
            <p:cNvSpPr/>
            <p:nvPr/>
          </p:nvSpPr>
          <p:spPr>
            <a:xfrm>
              <a:off x="3800548" y="238142"/>
              <a:ext cx="2746628" cy="2507498"/>
            </a:xfrm>
            <a:custGeom>
              <a:rect b="b" l="l" r="r" t="t"/>
              <a:pathLst>
                <a:path extrusionOk="0" h="107376" w="117616">
                  <a:moveTo>
                    <a:pt x="2520" y="0"/>
                  </a:moveTo>
                  <a:lnTo>
                    <a:pt x="1917" y="2300"/>
                  </a:lnTo>
                  <a:lnTo>
                    <a:pt x="986" y="6954"/>
                  </a:lnTo>
                  <a:lnTo>
                    <a:pt x="384" y="11663"/>
                  </a:lnTo>
                  <a:lnTo>
                    <a:pt x="56" y="16372"/>
                  </a:lnTo>
                  <a:lnTo>
                    <a:pt x="1" y="18781"/>
                  </a:lnTo>
                  <a:lnTo>
                    <a:pt x="1" y="99984"/>
                  </a:lnTo>
                  <a:lnTo>
                    <a:pt x="56" y="100696"/>
                  </a:lnTo>
                  <a:lnTo>
                    <a:pt x="329" y="102010"/>
                  </a:lnTo>
                  <a:lnTo>
                    <a:pt x="1315" y="103981"/>
                  </a:lnTo>
                  <a:lnTo>
                    <a:pt x="3396" y="106007"/>
                  </a:lnTo>
                  <a:lnTo>
                    <a:pt x="5312" y="106993"/>
                  </a:lnTo>
                  <a:lnTo>
                    <a:pt x="6681" y="107321"/>
                  </a:lnTo>
                  <a:lnTo>
                    <a:pt x="7393" y="107376"/>
                  </a:lnTo>
                  <a:lnTo>
                    <a:pt x="81258" y="107376"/>
                  </a:lnTo>
                  <a:lnTo>
                    <a:pt x="86241" y="107321"/>
                  </a:lnTo>
                  <a:lnTo>
                    <a:pt x="95768" y="106555"/>
                  </a:lnTo>
                  <a:lnTo>
                    <a:pt x="104858" y="104967"/>
                  </a:lnTo>
                  <a:lnTo>
                    <a:pt x="113509" y="102612"/>
                  </a:lnTo>
                  <a:lnTo>
                    <a:pt x="117616" y="101079"/>
                  </a:lnTo>
                  <a:lnTo>
                    <a:pt x="117616" y="0"/>
                  </a:lnTo>
                  <a:close/>
                </a:path>
              </a:pathLst>
            </a:cu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8" name="Google Shape;178;p24"/>
          <p:cNvSpPr/>
          <p:nvPr/>
        </p:nvSpPr>
        <p:spPr>
          <a:xfrm>
            <a:off x="0" y="4866300"/>
            <a:ext cx="9144000" cy="277200"/>
          </a:xfrm>
          <a:prstGeom prst="rect">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9" name="Google Shape;179;p24"/>
          <p:cNvGrpSpPr/>
          <p:nvPr/>
        </p:nvGrpSpPr>
        <p:grpSpPr>
          <a:xfrm>
            <a:off x="269955" y="383729"/>
            <a:ext cx="2159860" cy="433147"/>
            <a:chOff x="1318685" y="6819360"/>
            <a:chExt cx="4563405" cy="914390"/>
          </a:xfrm>
        </p:grpSpPr>
        <p:sp>
          <p:nvSpPr>
            <p:cNvPr id="180" name="Google Shape;180;p24"/>
            <p:cNvSpPr/>
            <p:nvPr/>
          </p:nvSpPr>
          <p:spPr>
            <a:xfrm>
              <a:off x="1722676" y="6819360"/>
              <a:ext cx="369750" cy="369604"/>
            </a:xfrm>
            <a:custGeom>
              <a:rect b="b" l="l" r="r" t="t"/>
              <a:pathLst>
                <a:path extrusionOk="0" h="20585" w="20596">
                  <a:moveTo>
                    <a:pt x="17584" y="3013"/>
                  </a:moveTo>
                  <a:cubicBezTo>
                    <a:pt x="13565" y="-1005"/>
                    <a:pt x="7025" y="-1005"/>
                    <a:pt x="3006" y="3013"/>
                  </a:cubicBezTo>
                  <a:cubicBezTo>
                    <a:pt x="1098" y="4920"/>
                    <a:pt x="94" y="7396"/>
                    <a:pt x="0" y="9898"/>
                  </a:cubicBezTo>
                  <a:lnTo>
                    <a:pt x="0" y="19665"/>
                  </a:lnTo>
                  <a:cubicBezTo>
                    <a:pt x="0" y="20173"/>
                    <a:pt x="412" y="20584"/>
                    <a:pt x="920" y="20584"/>
                  </a:cubicBezTo>
                  <a:lnTo>
                    <a:pt x="9843" y="20584"/>
                  </a:lnTo>
                  <a:cubicBezTo>
                    <a:pt x="12980" y="20595"/>
                    <a:pt x="15459" y="19707"/>
                    <a:pt x="17584" y="17580"/>
                  </a:cubicBezTo>
                  <a:cubicBezTo>
                    <a:pt x="21600" y="13567"/>
                    <a:pt x="21600" y="7032"/>
                    <a:pt x="17584" y="3013"/>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81" name="Google Shape;181;p24"/>
            <p:cNvSpPr/>
            <p:nvPr/>
          </p:nvSpPr>
          <p:spPr>
            <a:xfrm>
              <a:off x="1318685" y="6960319"/>
              <a:ext cx="369758" cy="369595"/>
            </a:xfrm>
            <a:custGeom>
              <a:rect b="b" l="l" r="r" t="t"/>
              <a:pathLst>
                <a:path extrusionOk="0" h="20596" w="20585">
                  <a:moveTo>
                    <a:pt x="3013" y="3012"/>
                  </a:moveTo>
                  <a:cubicBezTo>
                    <a:pt x="-1005" y="7031"/>
                    <a:pt x="-1005" y="13571"/>
                    <a:pt x="3013" y="17590"/>
                  </a:cubicBezTo>
                  <a:cubicBezTo>
                    <a:pt x="4920" y="19498"/>
                    <a:pt x="7396" y="20502"/>
                    <a:pt x="9898" y="20596"/>
                  </a:cubicBezTo>
                  <a:lnTo>
                    <a:pt x="19665" y="20596"/>
                  </a:lnTo>
                  <a:cubicBezTo>
                    <a:pt x="20173" y="20596"/>
                    <a:pt x="20584" y="20184"/>
                    <a:pt x="20584" y="19676"/>
                  </a:cubicBezTo>
                  <a:lnTo>
                    <a:pt x="20584" y="10753"/>
                  </a:lnTo>
                  <a:cubicBezTo>
                    <a:pt x="20595" y="7616"/>
                    <a:pt x="19707" y="5137"/>
                    <a:pt x="17580" y="3012"/>
                  </a:cubicBezTo>
                  <a:cubicBezTo>
                    <a:pt x="13567" y="-1004"/>
                    <a:pt x="7032" y="-1004"/>
                    <a:pt x="3013" y="3012"/>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82" name="Google Shape;182;p24"/>
            <p:cNvSpPr/>
            <p:nvPr/>
          </p:nvSpPr>
          <p:spPr>
            <a:xfrm>
              <a:off x="1459701" y="7364147"/>
              <a:ext cx="369750" cy="369604"/>
            </a:xfrm>
            <a:custGeom>
              <a:rect b="b" l="l" r="r" t="t"/>
              <a:pathLst>
                <a:path extrusionOk="0" h="20585" w="20596">
                  <a:moveTo>
                    <a:pt x="3012" y="17571"/>
                  </a:moveTo>
                  <a:cubicBezTo>
                    <a:pt x="7031" y="21589"/>
                    <a:pt x="13571" y="21589"/>
                    <a:pt x="17590" y="17571"/>
                  </a:cubicBezTo>
                  <a:cubicBezTo>
                    <a:pt x="19498" y="15664"/>
                    <a:pt x="20502" y="13188"/>
                    <a:pt x="20596" y="10686"/>
                  </a:cubicBezTo>
                  <a:lnTo>
                    <a:pt x="20596" y="919"/>
                  </a:lnTo>
                  <a:cubicBezTo>
                    <a:pt x="20596" y="411"/>
                    <a:pt x="20184" y="0"/>
                    <a:pt x="19676" y="0"/>
                  </a:cubicBezTo>
                  <a:lnTo>
                    <a:pt x="10753" y="0"/>
                  </a:lnTo>
                  <a:cubicBezTo>
                    <a:pt x="7616" y="-11"/>
                    <a:pt x="5137" y="877"/>
                    <a:pt x="3012" y="3004"/>
                  </a:cubicBezTo>
                  <a:cubicBezTo>
                    <a:pt x="-1004" y="7017"/>
                    <a:pt x="-1004" y="13552"/>
                    <a:pt x="3012" y="17571"/>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83" name="Google Shape;183;p24"/>
            <p:cNvSpPr/>
            <p:nvPr/>
          </p:nvSpPr>
          <p:spPr>
            <a:xfrm>
              <a:off x="1863691" y="7223188"/>
              <a:ext cx="369758" cy="369595"/>
            </a:xfrm>
            <a:custGeom>
              <a:rect b="b" l="l" r="r" t="t"/>
              <a:pathLst>
                <a:path extrusionOk="0" h="20596" w="20585">
                  <a:moveTo>
                    <a:pt x="17571" y="17584"/>
                  </a:moveTo>
                  <a:cubicBezTo>
                    <a:pt x="21589" y="13565"/>
                    <a:pt x="21589" y="7025"/>
                    <a:pt x="17571" y="3006"/>
                  </a:cubicBezTo>
                  <a:cubicBezTo>
                    <a:pt x="15664" y="1098"/>
                    <a:pt x="13188" y="94"/>
                    <a:pt x="10686" y="0"/>
                  </a:cubicBezTo>
                  <a:lnTo>
                    <a:pt x="919" y="0"/>
                  </a:lnTo>
                  <a:cubicBezTo>
                    <a:pt x="411" y="0"/>
                    <a:pt x="0" y="412"/>
                    <a:pt x="0" y="920"/>
                  </a:cubicBezTo>
                  <a:lnTo>
                    <a:pt x="0" y="9843"/>
                  </a:lnTo>
                  <a:cubicBezTo>
                    <a:pt x="-11" y="12980"/>
                    <a:pt x="877" y="15459"/>
                    <a:pt x="3004" y="17584"/>
                  </a:cubicBezTo>
                  <a:cubicBezTo>
                    <a:pt x="7017" y="21600"/>
                    <a:pt x="13552" y="21600"/>
                    <a:pt x="17571" y="17584"/>
                  </a:cubicBezTo>
                  <a:close/>
                </a:path>
              </a:pathLst>
            </a:custGeom>
            <a:solidFill>
              <a:srgbClr val="F03748"/>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84" name="Google Shape;184;p24"/>
            <p:cNvSpPr/>
            <p:nvPr/>
          </p:nvSpPr>
          <p:spPr>
            <a:xfrm>
              <a:off x="3822664" y="7093658"/>
              <a:ext cx="325188" cy="461183"/>
            </a:xfrm>
            <a:custGeom>
              <a:rect b="b" l="l" r="r" t="t"/>
              <a:pathLst>
                <a:path extrusionOk="0" h="21596" w="21600">
                  <a:moveTo>
                    <a:pt x="19776" y="16072"/>
                  </a:moveTo>
                  <a:cubicBezTo>
                    <a:pt x="18362" y="16662"/>
                    <a:pt x="16637" y="17402"/>
                    <a:pt x="14589" y="17402"/>
                  </a:cubicBezTo>
                  <a:cubicBezTo>
                    <a:pt x="12570" y="17402"/>
                    <a:pt x="10838" y="16640"/>
                    <a:pt x="10841" y="14550"/>
                  </a:cubicBezTo>
                  <a:lnTo>
                    <a:pt x="10858" y="8391"/>
                  </a:lnTo>
                  <a:lnTo>
                    <a:pt x="19752" y="8391"/>
                  </a:lnTo>
                  <a:lnTo>
                    <a:pt x="17738" y="4253"/>
                  </a:lnTo>
                  <a:lnTo>
                    <a:pt x="10855" y="4253"/>
                  </a:lnTo>
                  <a:lnTo>
                    <a:pt x="10855" y="0"/>
                  </a:lnTo>
                  <a:lnTo>
                    <a:pt x="4496" y="0"/>
                  </a:lnTo>
                  <a:lnTo>
                    <a:pt x="4496" y="4253"/>
                  </a:lnTo>
                  <a:lnTo>
                    <a:pt x="0" y="4253"/>
                  </a:lnTo>
                  <a:lnTo>
                    <a:pt x="0" y="8279"/>
                  </a:lnTo>
                  <a:lnTo>
                    <a:pt x="4496" y="8391"/>
                  </a:lnTo>
                  <a:lnTo>
                    <a:pt x="4481" y="14904"/>
                  </a:lnTo>
                  <a:cubicBezTo>
                    <a:pt x="4468" y="19239"/>
                    <a:pt x="7530" y="21588"/>
                    <a:pt x="13506" y="21596"/>
                  </a:cubicBezTo>
                  <a:cubicBezTo>
                    <a:pt x="16629" y="21600"/>
                    <a:pt x="19522" y="20750"/>
                    <a:pt x="21600" y="19850"/>
                  </a:cubicBezTo>
                  <a:cubicBezTo>
                    <a:pt x="21600" y="19850"/>
                    <a:pt x="19776" y="16072"/>
                    <a:pt x="19776" y="16072"/>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85" name="Google Shape;185;p24"/>
            <p:cNvSpPr/>
            <p:nvPr/>
          </p:nvSpPr>
          <p:spPr>
            <a:xfrm>
              <a:off x="4146618" y="7185091"/>
              <a:ext cx="630936" cy="364122"/>
            </a:xfrm>
            <a:custGeom>
              <a:rect b="b" l="l" r="r" t="t"/>
              <a:pathLst>
                <a:path extrusionOk="0" h="21600" w="21600">
                  <a:moveTo>
                    <a:pt x="15410" y="15279"/>
                  </a:moveTo>
                  <a:lnTo>
                    <a:pt x="18095" y="0"/>
                  </a:lnTo>
                  <a:lnTo>
                    <a:pt x="21600" y="0"/>
                  </a:lnTo>
                  <a:lnTo>
                    <a:pt x="17366" y="21600"/>
                  </a:lnTo>
                  <a:lnTo>
                    <a:pt x="13541" y="21600"/>
                  </a:lnTo>
                  <a:lnTo>
                    <a:pt x="10796" y="7261"/>
                  </a:lnTo>
                  <a:lnTo>
                    <a:pt x="8047" y="21600"/>
                  </a:lnTo>
                  <a:lnTo>
                    <a:pt x="4249" y="21600"/>
                  </a:lnTo>
                  <a:lnTo>
                    <a:pt x="0" y="0"/>
                  </a:lnTo>
                  <a:lnTo>
                    <a:pt x="3557" y="0"/>
                  </a:lnTo>
                  <a:lnTo>
                    <a:pt x="6270" y="15183"/>
                  </a:lnTo>
                  <a:lnTo>
                    <a:pt x="9074" y="0"/>
                  </a:lnTo>
                  <a:lnTo>
                    <a:pt x="12601" y="0"/>
                  </a:lnTo>
                  <a:cubicBezTo>
                    <a:pt x="12601" y="0"/>
                    <a:pt x="15410" y="15279"/>
                    <a:pt x="15410" y="15279"/>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86" name="Google Shape;186;p24"/>
            <p:cNvSpPr/>
            <p:nvPr/>
          </p:nvSpPr>
          <p:spPr>
            <a:xfrm>
              <a:off x="5526284" y="7002226"/>
              <a:ext cx="355806" cy="546210"/>
            </a:xfrm>
            <a:custGeom>
              <a:rect b="b" l="l" r="r" t="t"/>
              <a:pathLst>
                <a:path extrusionOk="0" h="21600" w="21600">
                  <a:moveTo>
                    <a:pt x="5954" y="12217"/>
                  </a:moveTo>
                  <a:lnTo>
                    <a:pt x="8060" y="12219"/>
                  </a:lnTo>
                  <a:lnTo>
                    <a:pt x="14290" y="7200"/>
                  </a:lnTo>
                  <a:lnTo>
                    <a:pt x="21572" y="7200"/>
                  </a:lnTo>
                  <a:lnTo>
                    <a:pt x="12857" y="13842"/>
                  </a:lnTo>
                  <a:lnTo>
                    <a:pt x="21600" y="21600"/>
                  </a:lnTo>
                  <a:lnTo>
                    <a:pt x="14294" y="21600"/>
                  </a:lnTo>
                  <a:lnTo>
                    <a:pt x="7959" y="15599"/>
                  </a:lnTo>
                  <a:lnTo>
                    <a:pt x="5954" y="15598"/>
                  </a:lnTo>
                  <a:lnTo>
                    <a:pt x="5954" y="21600"/>
                  </a:lnTo>
                  <a:lnTo>
                    <a:pt x="0" y="21600"/>
                  </a:lnTo>
                  <a:lnTo>
                    <a:pt x="0" y="0"/>
                  </a:lnTo>
                  <a:lnTo>
                    <a:pt x="5954" y="0"/>
                  </a:lnTo>
                  <a:cubicBezTo>
                    <a:pt x="5954" y="0"/>
                    <a:pt x="5954" y="12217"/>
                    <a:pt x="5954" y="12217"/>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87" name="Google Shape;187;p24"/>
            <p:cNvSpPr/>
            <p:nvPr/>
          </p:nvSpPr>
          <p:spPr>
            <a:xfrm>
              <a:off x="2968948" y="7002226"/>
              <a:ext cx="340998" cy="546210"/>
            </a:xfrm>
            <a:custGeom>
              <a:rect b="b" l="l" r="r" t="t"/>
              <a:pathLst>
                <a:path extrusionOk="0" h="21600" w="21589">
                  <a:moveTo>
                    <a:pt x="12658" y="6946"/>
                  </a:moveTo>
                  <a:cubicBezTo>
                    <a:pt x="10140" y="6943"/>
                    <a:pt x="7697" y="7435"/>
                    <a:pt x="6055" y="8832"/>
                  </a:cubicBezTo>
                  <a:lnTo>
                    <a:pt x="6055" y="0"/>
                  </a:lnTo>
                  <a:lnTo>
                    <a:pt x="0" y="0"/>
                  </a:lnTo>
                  <a:lnTo>
                    <a:pt x="0" y="21591"/>
                  </a:lnTo>
                  <a:lnTo>
                    <a:pt x="6055" y="21591"/>
                  </a:lnTo>
                  <a:lnTo>
                    <a:pt x="6055" y="13256"/>
                  </a:lnTo>
                  <a:cubicBezTo>
                    <a:pt x="6353" y="11425"/>
                    <a:pt x="8450" y="10512"/>
                    <a:pt x="10915" y="10514"/>
                  </a:cubicBezTo>
                  <a:cubicBezTo>
                    <a:pt x="13741" y="10517"/>
                    <a:pt x="15396" y="11641"/>
                    <a:pt x="15393" y="13683"/>
                  </a:cubicBezTo>
                  <a:lnTo>
                    <a:pt x="15393" y="21600"/>
                  </a:lnTo>
                  <a:lnTo>
                    <a:pt x="21563" y="21600"/>
                  </a:lnTo>
                  <a:lnTo>
                    <a:pt x="21589" y="12464"/>
                  </a:lnTo>
                  <a:cubicBezTo>
                    <a:pt x="21600" y="9186"/>
                    <a:pt x="17879" y="6952"/>
                    <a:pt x="12658" y="6946"/>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88" name="Google Shape;188;p24"/>
            <p:cNvSpPr/>
            <p:nvPr/>
          </p:nvSpPr>
          <p:spPr>
            <a:xfrm>
              <a:off x="3372939" y="7177472"/>
              <a:ext cx="387234" cy="376542"/>
            </a:xfrm>
            <a:custGeom>
              <a:rect b="b" l="l" r="r" t="t"/>
              <a:pathLst>
                <a:path extrusionOk="0" h="21600" w="21600">
                  <a:moveTo>
                    <a:pt x="10680" y="16447"/>
                  </a:moveTo>
                  <a:cubicBezTo>
                    <a:pt x="7596" y="16447"/>
                    <a:pt x="5095" y="13919"/>
                    <a:pt x="5095" y="10800"/>
                  </a:cubicBezTo>
                  <a:cubicBezTo>
                    <a:pt x="5095" y="7681"/>
                    <a:pt x="7596" y="5153"/>
                    <a:pt x="10680" y="5153"/>
                  </a:cubicBezTo>
                  <a:cubicBezTo>
                    <a:pt x="13765" y="5153"/>
                    <a:pt x="16265" y="7681"/>
                    <a:pt x="16265" y="10800"/>
                  </a:cubicBezTo>
                  <a:cubicBezTo>
                    <a:pt x="16265" y="13919"/>
                    <a:pt x="13765" y="16447"/>
                    <a:pt x="10680" y="16447"/>
                  </a:cubicBezTo>
                  <a:close/>
                  <a:moveTo>
                    <a:pt x="16265" y="356"/>
                  </a:moveTo>
                  <a:lnTo>
                    <a:pt x="16265" y="1607"/>
                  </a:lnTo>
                  <a:cubicBezTo>
                    <a:pt x="14639" y="594"/>
                    <a:pt x="12730" y="0"/>
                    <a:pt x="10680" y="0"/>
                  </a:cubicBezTo>
                  <a:cubicBezTo>
                    <a:pt x="4782" y="0"/>
                    <a:pt x="0" y="4835"/>
                    <a:pt x="0" y="10800"/>
                  </a:cubicBezTo>
                  <a:cubicBezTo>
                    <a:pt x="0" y="16765"/>
                    <a:pt x="4782" y="21600"/>
                    <a:pt x="10680" y="21600"/>
                  </a:cubicBezTo>
                  <a:cubicBezTo>
                    <a:pt x="12730" y="21600"/>
                    <a:pt x="14639" y="21006"/>
                    <a:pt x="16265" y="19993"/>
                  </a:cubicBezTo>
                  <a:lnTo>
                    <a:pt x="16265" y="21244"/>
                  </a:lnTo>
                  <a:lnTo>
                    <a:pt x="21600" y="21244"/>
                  </a:lnTo>
                  <a:lnTo>
                    <a:pt x="21600" y="356"/>
                  </a:lnTo>
                  <a:cubicBezTo>
                    <a:pt x="21600" y="356"/>
                    <a:pt x="16265" y="356"/>
                    <a:pt x="16265" y="356"/>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89" name="Google Shape;189;p24"/>
            <p:cNvSpPr/>
            <p:nvPr/>
          </p:nvSpPr>
          <p:spPr>
            <a:xfrm>
              <a:off x="5225197" y="7181281"/>
              <a:ext cx="234036" cy="366501"/>
            </a:xfrm>
            <a:custGeom>
              <a:rect b="b" l="l" r="r" t="t"/>
              <a:pathLst>
                <a:path extrusionOk="0" h="21597" w="21600">
                  <a:moveTo>
                    <a:pt x="21600" y="221"/>
                  </a:moveTo>
                  <a:cubicBezTo>
                    <a:pt x="20637" y="86"/>
                    <a:pt x="19547" y="3"/>
                    <a:pt x="18254" y="0"/>
                  </a:cubicBezTo>
                  <a:cubicBezTo>
                    <a:pt x="14144" y="-3"/>
                    <a:pt x="11051" y="881"/>
                    <a:pt x="8935" y="2857"/>
                  </a:cubicBezTo>
                  <a:lnTo>
                    <a:pt x="8935" y="140"/>
                  </a:lnTo>
                  <a:lnTo>
                    <a:pt x="0" y="140"/>
                  </a:lnTo>
                  <a:lnTo>
                    <a:pt x="0" y="21597"/>
                  </a:lnTo>
                  <a:lnTo>
                    <a:pt x="8935" y="21597"/>
                  </a:lnTo>
                  <a:lnTo>
                    <a:pt x="8935" y="10135"/>
                  </a:lnTo>
                  <a:cubicBezTo>
                    <a:pt x="8946" y="7005"/>
                    <a:pt x="11943" y="5404"/>
                    <a:pt x="16133" y="5409"/>
                  </a:cubicBezTo>
                  <a:cubicBezTo>
                    <a:pt x="17968" y="5411"/>
                    <a:pt x="20110" y="5670"/>
                    <a:pt x="21598" y="6087"/>
                  </a:cubicBezTo>
                  <a:lnTo>
                    <a:pt x="21600" y="6082"/>
                  </a:lnTo>
                  <a:cubicBezTo>
                    <a:pt x="21600" y="6082"/>
                    <a:pt x="21600" y="221"/>
                    <a:pt x="21600" y="221"/>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90" name="Google Shape;190;p24"/>
            <p:cNvSpPr/>
            <p:nvPr/>
          </p:nvSpPr>
          <p:spPr>
            <a:xfrm>
              <a:off x="4779283" y="7177472"/>
              <a:ext cx="382914" cy="376542"/>
            </a:xfrm>
            <a:custGeom>
              <a:rect b="b" l="l" r="r" t="t"/>
              <a:pathLst>
                <a:path extrusionOk="0" h="21600" w="21600">
                  <a:moveTo>
                    <a:pt x="10800" y="16447"/>
                  </a:moveTo>
                  <a:cubicBezTo>
                    <a:pt x="7681" y="16447"/>
                    <a:pt x="5153" y="13919"/>
                    <a:pt x="5153" y="10800"/>
                  </a:cubicBezTo>
                  <a:cubicBezTo>
                    <a:pt x="5153" y="7681"/>
                    <a:pt x="7681" y="5153"/>
                    <a:pt x="10800" y="5153"/>
                  </a:cubicBezTo>
                  <a:cubicBezTo>
                    <a:pt x="13919" y="5153"/>
                    <a:pt x="16447" y="7681"/>
                    <a:pt x="16447" y="10800"/>
                  </a:cubicBezTo>
                  <a:cubicBezTo>
                    <a:pt x="16447" y="13919"/>
                    <a:pt x="13919" y="16447"/>
                    <a:pt x="10800" y="16447"/>
                  </a:cubicBezTo>
                  <a:close/>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sp>
          <p:nvSpPr>
            <p:cNvPr id="191" name="Google Shape;191;p24"/>
            <p:cNvSpPr/>
            <p:nvPr/>
          </p:nvSpPr>
          <p:spPr>
            <a:xfrm>
              <a:off x="2412508" y="7002226"/>
              <a:ext cx="492696" cy="546210"/>
            </a:xfrm>
            <a:custGeom>
              <a:rect b="b" l="l" r="r" t="t"/>
              <a:pathLst>
                <a:path extrusionOk="0" h="21600" w="21600">
                  <a:moveTo>
                    <a:pt x="21514" y="17636"/>
                  </a:moveTo>
                  <a:lnTo>
                    <a:pt x="18351" y="15289"/>
                  </a:lnTo>
                  <a:cubicBezTo>
                    <a:pt x="16885" y="16872"/>
                    <a:pt x="14661" y="17885"/>
                    <a:pt x="12176" y="17885"/>
                  </a:cubicBezTo>
                  <a:cubicBezTo>
                    <a:pt x="7772" y="17885"/>
                    <a:pt x="4189" y="14707"/>
                    <a:pt x="4189" y="10800"/>
                  </a:cubicBezTo>
                  <a:cubicBezTo>
                    <a:pt x="4189" y="6893"/>
                    <a:pt x="7772" y="3715"/>
                    <a:pt x="12176" y="3715"/>
                  </a:cubicBezTo>
                  <a:cubicBezTo>
                    <a:pt x="14637" y="3715"/>
                    <a:pt x="16841" y="4708"/>
                    <a:pt x="18307" y="6265"/>
                  </a:cubicBezTo>
                  <a:lnTo>
                    <a:pt x="21514" y="3942"/>
                  </a:lnTo>
                  <a:lnTo>
                    <a:pt x="21582" y="3942"/>
                  </a:lnTo>
                  <a:cubicBezTo>
                    <a:pt x="19349" y="1535"/>
                    <a:pt x="15965" y="0"/>
                    <a:pt x="12176" y="0"/>
                  </a:cubicBezTo>
                  <a:cubicBezTo>
                    <a:pt x="5451" y="0"/>
                    <a:pt x="0" y="4835"/>
                    <a:pt x="0" y="10800"/>
                  </a:cubicBezTo>
                  <a:cubicBezTo>
                    <a:pt x="0" y="16765"/>
                    <a:pt x="5451" y="21600"/>
                    <a:pt x="12176" y="21600"/>
                  </a:cubicBezTo>
                  <a:cubicBezTo>
                    <a:pt x="15975" y="21600"/>
                    <a:pt x="19367" y="20056"/>
                    <a:pt x="21600" y="17638"/>
                  </a:cubicBezTo>
                  <a:cubicBezTo>
                    <a:pt x="21600" y="17638"/>
                    <a:pt x="21514" y="17636"/>
                    <a:pt x="21514" y="17636"/>
                  </a:cubicBezTo>
                  <a:close/>
                </a:path>
              </a:pathLst>
            </a:custGeom>
            <a:solidFill>
              <a:srgbClr val="12253A"/>
            </a:solidFill>
            <a:ln>
              <a:noFill/>
            </a:ln>
          </p:spPr>
          <p:txBody>
            <a:bodyPr anchorCtr="0" anchor="ctr" bIns="14300" lIns="14300" spcFirstLastPara="1" rIns="14300" wrap="square" tIns="14300">
              <a:noAutofit/>
            </a:bodyPr>
            <a:lstStyle/>
            <a:p>
              <a:pPr indent="0" lvl="0" marL="0" marR="0" rtl="0" algn="ctr">
                <a:lnSpc>
                  <a:spcPct val="100000"/>
                </a:lnSpc>
                <a:spcBef>
                  <a:spcPts val="0"/>
                </a:spcBef>
                <a:spcAft>
                  <a:spcPts val="0"/>
                </a:spcAft>
                <a:buClr>
                  <a:srgbClr val="FFFFFF"/>
                </a:buClr>
                <a:buSzPts val="1100"/>
                <a:buFont typeface="Gill Sans"/>
                <a:buNone/>
              </a:pPr>
              <a:r>
                <a:t/>
              </a:r>
              <a:endParaRPr b="0" i="0" sz="1100" u="none" cap="none" strike="noStrike">
                <a:solidFill>
                  <a:srgbClr val="FFFFFF"/>
                </a:solidFill>
                <a:latin typeface="Gill Sans"/>
                <a:ea typeface="Gill Sans"/>
                <a:cs typeface="Gill Sans"/>
                <a:sym typeface="Gill Sans"/>
              </a:endParaRPr>
            </a:p>
          </p:txBody>
        </p:sp>
      </p:grpSp>
      <p:sp>
        <p:nvSpPr>
          <p:cNvPr id="192" name="Google Shape;192;p24"/>
          <p:cNvSpPr txBox="1"/>
          <p:nvPr>
            <p:ph type="title"/>
          </p:nvPr>
        </p:nvSpPr>
        <p:spPr>
          <a:xfrm>
            <a:off x="1688875" y="1619125"/>
            <a:ext cx="5766600" cy="1048200"/>
          </a:xfrm>
          <a:prstGeom prst="rect">
            <a:avLst/>
          </a:prstGeom>
        </p:spPr>
        <p:txBody>
          <a:bodyPr anchorCtr="0" anchor="b" bIns="0" lIns="0" spcFirstLastPara="1" rIns="0" wrap="square" tIns="0">
            <a:noAutofit/>
          </a:bodyPr>
          <a:lstStyle>
            <a:lvl1pPr lvl="0" rtl="0" algn="ctr">
              <a:lnSpc>
                <a:spcPct val="115000"/>
              </a:lnSpc>
              <a:spcBef>
                <a:spcPts val="0"/>
              </a:spcBef>
              <a:spcAft>
                <a:spcPts val="0"/>
              </a:spcAft>
              <a:buClr>
                <a:schemeClr val="accent2"/>
              </a:buClr>
              <a:buSzPts val="3200"/>
              <a:buFont typeface="M PLUS 1p"/>
              <a:buNone/>
              <a:defRPr b="1" sz="3200">
                <a:solidFill>
                  <a:schemeClr val="accent2"/>
                </a:solidFill>
                <a:latin typeface="M PLUS 1p"/>
                <a:ea typeface="M PLUS 1p"/>
                <a:cs typeface="M PLUS 1p"/>
                <a:sym typeface="M PLUS 1p"/>
              </a:defRPr>
            </a:lvl1pPr>
            <a:lvl2pPr lvl="1" rtl="0" algn="ctr">
              <a:lnSpc>
                <a:spcPct val="115000"/>
              </a:lnSpc>
              <a:spcBef>
                <a:spcPts val="0"/>
              </a:spcBef>
              <a:spcAft>
                <a:spcPts val="0"/>
              </a:spcAft>
              <a:buClr>
                <a:schemeClr val="accent2"/>
              </a:buClr>
              <a:buSzPts val="3200"/>
              <a:buNone/>
              <a:defRPr sz="3200">
                <a:solidFill>
                  <a:schemeClr val="accent2"/>
                </a:solidFill>
              </a:defRPr>
            </a:lvl2pPr>
            <a:lvl3pPr lvl="2" rtl="0" algn="ctr">
              <a:lnSpc>
                <a:spcPct val="115000"/>
              </a:lnSpc>
              <a:spcBef>
                <a:spcPts val="0"/>
              </a:spcBef>
              <a:spcAft>
                <a:spcPts val="0"/>
              </a:spcAft>
              <a:buClr>
                <a:schemeClr val="accent2"/>
              </a:buClr>
              <a:buSzPts val="3200"/>
              <a:buNone/>
              <a:defRPr sz="3200">
                <a:solidFill>
                  <a:schemeClr val="accent2"/>
                </a:solidFill>
              </a:defRPr>
            </a:lvl3pPr>
            <a:lvl4pPr lvl="3" rtl="0" algn="ctr">
              <a:lnSpc>
                <a:spcPct val="115000"/>
              </a:lnSpc>
              <a:spcBef>
                <a:spcPts val="0"/>
              </a:spcBef>
              <a:spcAft>
                <a:spcPts val="0"/>
              </a:spcAft>
              <a:buClr>
                <a:schemeClr val="accent2"/>
              </a:buClr>
              <a:buSzPts val="3200"/>
              <a:buNone/>
              <a:defRPr sz="3200">
                <a:solidFill>
                  <a:schemeClr val="accent2"/>
                </a:solidFill>
              </a:defRPr>
            </a:lvl4pPr>
            <a:lvl5pPr lvl="4" rtl="0" algn="ctr">
              <a:lnSpc>
                <a:spcPct val="115000"/>
              </a:lnSpc>
              <a:spcBef>
                <a:spcPts val="0"/>
              </a:spcBef>
              <a:spcAft>
                <a:spcPts val="0"/>
              </a:spcAft>
              <a:buClr>
                <a:schemeClr val="accent2"/>
              </a:buClr>
              <a:buSzPts val="3200"/>
              <a:buNone/>
              <a:defRPr sz="3200">
                <a:solidFill>
                  <a:schemeClr val="accent2"/>
                </a:solidFill>
              </a:defRPr>
            </a:lvl5pPr>
            <a:lvl6pPr lvl="5" rtl="0" algn="ctr">
              <a:lnSpc>
                <a:spcPct val="115000"/>
              </a:lnSpc>
              <a:spcBef>
                <a:spcPts val="0"/>
              </a:spcBef>
              <a:spcAft>
                <a:spcPts val="0"/>
              </a:spcAft>
              <a:buClr>
                <a:schemeClr val="accent2"/>
              </a:buClr>
              <a:buSzPts val="3200"/>
              <a:buNone/>
              <a:defRPr sz="3200">
                <a:solidFill>
                  <a:schemeClr val="accent2"/>
                </a:solidFill>
              </a:defRPr>
            </a:lvl6pPr>
            <a:lvl7pPr lvl="6" rtl="0" algn="ctr">
              <a:lnSpc>
                <a:spcPct val="115000"/>
              </a:lnSpc>
              <a:spcBef>
                <a:spcPts val="0"/>
              </a:spcBef>
              <a:spcAft>
                <a:spcPts val="0"/>
              </a:spcAft>
              <a:buClr>
                <a:schemeClr val="accent2"/>
              </a:buClr>
              <a:buSzPts val="3200"/>
              <a:buNone/>
              <a:defRPr sz="3200">
                <a:solidFill>
                  <a:schemeClr val="accent2"/>
                </a:solidFill>
              </a:defRPr>
            </a:lvl7pPr>
            <a:lvl8pPr lvl="7" rtl="0" algn="ctr">
              <a:lnSpc>
                <a:spcPct val="115000"/>
              </a:lnSpc>
              <a:spcBef>
                <a:spcPts val="0"/>
              </a:spcBef>
              <a:spcAft>
                <a:spcPts val="0"/>
              </a:spcAft>
              <a:buClr>
                <a:schemeClr val="accent2"/>
              </a:buClr>
              <a:buSzPts val="3200"/>
              <a:buNone/>
              <a:defRPr sz="3200">
                <a:solidFill>
                  <a:schemeClr val="accent2"/>
                </a:solidFill>
              </a:defRPr>
            </a:lvl8pPr>
            <a:lvl9pPr lvl="8" rtl="0" algn="ctr">
              <a:lnSpc>
                <a:spcPct val="115000"/>
              </a:lnSpc>
              <a:spcBef>
                <a:spcPts val="0"/>
              </a:spcBef>
              <a:spcAft>
                <a:spcPts val="0"/>
              </a:spcAft>
              <a:buClr>
                <a:schemeClr val="accent2"/>
              </a:buClr>
              <a:buSzPts val="3200"/>
              <a:buNone/>
              <a:defRPr sz="3200">
                <a:solidFill>
                  <a:schemeClr val="accent2"/>
                </a:solidFill>
              </a:defRPr>
            </a:lvl9pPr>
          </a:lstStyle>
          <a:p/>
        </p:txBody>
      </p:sp>
      <p:sp>
        <p:nvSpPr>
          <p:cNvPr id="193" name="Google Shape;193;p24"/>
          <p:cNvSpPr txBox="1"/>
          <p:nvPr/>
        </p:nvSpPr>
        <p:spPr>
          <a:xfrm>
            <a:off x="1898100" y="4942470"/>
            <a:ext cx="5347800" cy="123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ja" sz="800">
                <a:solidFill>
                  <a:srgbClr val="FFFFFF"/>
                </a:solidFill>
                <a:latin typeface="Helvetica Neue"/>
                <a:ea typeface="Helvetica Neue"/>
                <a:cs typeface="Helvetica Neue"/>
                <a:sym typeface="Helvetica Neue"/>
              </a:rPr>
              <a:t>© Chatwork</a:t>
            </a:r>
            <a:endParaRPr sz="800">
              <a:solidFill>
                <a:srgbClr val="FFFFFF"/>
              </a:solidFill>
              <a:latin typeface="Helvetica Neue"/>
              <a:ea typeface="Helvetica Neue"/>
              <a:cs typeface="Helvetica Neue"/>
              <a:sym typeface="Helvetica Neue"/>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type="tx">
  <p:cSld name="TITLE_AND_BODY">
    <p:spTree>
      <p:nvGrpSpPr>
        <p:cNvPr id="194" name="Shape 194"/>
        <p:cNvGrpSpPr/>
        <p:nvPr/>
      </p:nvGrpSpPr>
      <p:grpSpPr>
        <a:xfrm>
          <a:off x="0" y="0"/>
          <a:ext cx="0" cy="0"/>
          <a:chOff x="0" y="0"/>
          <a:chExt cx="0" cy="0"/>
        </a:xfrm>
      </p:grpSpPr>
      <p:sp>
        <p:nvSpPr>
          <p:cNvPr id="195" name="Google Shape;195;p25"/>
          <p:cNvSpPr/>
          <p:nvPr/>
        </p:nvSpPr>
        <p:spPr>
          <a:xfrm>
            <a:off x="0" y="-1"/>
            <a:ext cx="9162000" cy="254400"/>
          </a:xfrm>
          <a:prstGeom prst="rect">
            <a:avLst/>
          </a:prstGeom>
          <a:solidFill>
            <a:srgbClr val="FF000C"/>
          </a:solidFill>
          <a:ln>
            <a:noFill/>
          </a:ln>
        </p:spPr>
        <p:txBody>
          <a:bodyPr anchorCtr="0" anchor="ctr" bIns="32725" lIns="32725" spcFirstLastPara="1" rIns="32725" wrap="square" tIns="32725">
            <a:noAutofit/>
          </a:bodyPr>
          <a:lstStyle/>
          <a:p>
            <a:pPr indent="0" lvl="0" marL="0" marR="0" rtl="0" algn="ctr">
              <a:lnSpc>
                <a:spcPct val="100000"/>
              </a:lnSpc>
              <a:spcBef>
                <a:spcPts val="0"/>
              </a:spcBef>
              <a:spcAft>
                <a:spcPts val="0"/>
              </a:spcAft>
              <a:buClr>
                <a:srgbClr val="FFFFFF"/>
              </a:buClr>
              <a:buFont typeface="Arial"/>
              <a:buNone/>
            </a:pPr>
            <a:r>
              <a:t/>
            </a:r>
            <a:endParaRPr b="0" i="0" sz="1900" u="none" cap="none" strike="noStrike">
              <a:solidFill>
                <a:srgbClr val="FFFFFF"/>
              </a:solidFill>
              <a:latin typeface="Arial"/>
              <a:ea typeface="Arial"/>
              <a:cs typeface="Arial"/>
              <a:sym typeface="Arial"/>
            </a:endParaRPr>
          </a:p>
        </p:txBody>
      </p:sp>
      <p:sp>
        <p:nvSpPr>
          <p:cNvPr id="196" name="Google Shape;196;p25"/>
          <p:cNvSpPr/>
          <p:nvPr/>
        </p:nvSpPr>
        <p:spPr>
          <a:xfrm>
            <a:off x="0" y="4895701"/>
            <a:ext cx="9162000" cy="254400"/>
          </a:xfrm>
          <a:prstGeom prst="rect">
            <a:avLst/>
          </a:prstGeom>
          <a:solidFill>
            <a:srgbClr val="33372F"/>
          </a:solidFill>
          <a:ln>
            <a:noFill/>
          </a:ln>
        </p:spPr>
        <p:txBody>
          <a:bodyPr anchorCtr="0" anchor="ctr" bIns="32725" lIns="32725" spcFirstLastPara="1" rIns="32725" wrap="square" tIns="32725">
            <a:noAutofit/>
          </a:bodyPr>
          <a:lstStyle/>
          <a:p>
            <a:pPr indent="0" lvl="0" marL="0" marR="0" rtl="0" algn="ctr">
              <a:lnSpc>
                <a:spcPct val="100000"/>
              </a:lnSpc>
              <a:spcBef>
                <a:spcPts val="0"/>
              </a:spcBef>
              <a:spcAft>
                <a:spcPts val="0"/>
              </a:spcAft>
              <a:buClr>
                <a:srgbClr val="FFFFFF"/>
              </a:buClr>
              <a:buFont typeface="Arial"/>
              <a:buNone/>
            </a:pPr>
            <a:r>
              <a:t/>
            </a:r>
            <a:endParaRPr b="0" i="0" sz="1900" u="none" cap="none" strike="noStrike">
              <a:solidFill>
                <a:srgbClr val="FFFFFF"/>
              </a:solidFill>
              <a:latin typeface="Arial"/>
              <a:ea typeface="Arial"/>
              <a:cs typeface="Arial"/>
              <a:sym typeface="Arial"/>
            </a:endParaRPr>
          </a:p>
        </p:txBody>
      </p:sp>
      <p:sp>
        <p:nvSpPr>
          <p:cNvPr id="197" name="Google Shape;197;p25"/>
          <p:cNvSpPr/>
          <p:nvPr/>
        </p:nvSpPr>
        <p:spPr>
          <a:xfrm>
            <a:off x="2754809" y="4987210"/>
            <a:ext cx="3652200" cy="71400"/>
          </a:xfrm>
          <a:prstGeom prst="rect">
            <a:avLst/>
          </a:prstGeom>
          <a:noFill/>
          <a:ln>
            <a:noFill/>
          </a:ln>
        </p:spPr>
        <p:txBody>
          <a:bodyPr anchorCtr="0" anchor="ctr" bIns="0" lIns="0" spcFirstLastPara="1" rIns="0" wrap="square" tIns="0">
            <a:noAutofit/>
          </a:bodyPr>
          <a:lstStyle/>
          <a:p>
            <a:pPr indent="0" lvl="0" marL="0" marR="0" rtl="0" algn="ctr">
              <a:lnSpc>
                <a:spcPct val="80000"/>
              </a:lnSpc>
              <a:spcBef>
                <a:spcPts val="0"/>
              </a:spcBef>
              <a:spcAft>
                <a:spcPts val="0"/>
              </a:spcAft>
              <a:buClr>
                <a:srgbClr val="FFFFFF"/>
              </a:buClr>
              <a:buFont typeface="Arial"/>
              <a:buNone/>
            </a:pPr>
            <a:r>
              <a:rPr b="0" i="0" lang="ja" sz="600" u="none" cap="none" strike="noStrike">
                <a:solidFill>
                  <a:srgbClr val="FFFFFF"/>
                </a:solidFill>
                <a:latin typeface="Arial"/>
                <a:ea typeface="Arial"/>
                <a:cs typeface="Arial"/>
                <a:sym typeface="Arial"/>
              </a:rPr>
              <a:t>© </a:t>
            </a:r>
            <a:r>
              <a:rPr lang="ja" sz="600">
                <a:solidFill>
                  <a:srgbClr val="FFFFFF"/>
                </a:solidFill>
              </a:rPr>
              <a:t>Chatwork</a:t>
            </a:r>
            <a:endParaRPr sz="900"/>
          </a:p>
        </p:txBody>
      </p:sp>
      <p:sp>
        <p:nvSpPr>
          <p:cNvPr id="198" name="Google Shape;198;p25"/>
          <p:cNvSpPr txBox="1"/>
          <p:nvPr>
            <p:ph idx="12" type="sldNum"/>
          </p:nvPr>
        </p:nvSpPr>
        <p:spPr>
          <a:xfrm>
            <a:off x="6553200" y="4767261"/>
            <a:ext cx="2133600" cy="274500"/>
          </a:xfrm>
          <a:prstGeom prst="rect">
            <a:avLst/>
          </a:prstGeom>
          <a:noFill/>
          <a:ln>
            <a:noFill/>
          </a:ln>
        </p:spPr>
        <p:txBody>
          <a:bodyPr anchorCtr="0" anchor="t" bIns="0" lIns="0" spcFirstLastPara="1" rIns="0" wrap="square" tIns="0">
            <a:normAutofit/>
          </a:bodyPr>
          <a:lstStyle>
            <a:lvl1pPr indent="0" lvl="0"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1pPr>
            <a:lvl2pPr indent="0" lvl="1"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2pPr>
            <a:lvl3pPr indent="0" lvl="2"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3pPr>
            <a:lvl4pPr indent="0" lvl="3"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4pPr>
            <a:lvl5pPr indent="0" lvl="4"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5pPr>
            <a:lvl6pPr indent="0" lvl="5"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6pPr>
            <a:lvl7pPr indent="0" lvl="6"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7pPr>
            <a:lvl8pPr indent="0" lvl="7"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8pPr>
            <a:lvl9pPr indent="0" lvl="8"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1">
  <p:cSld name="TITLE_AND_BODY_6">
    <p:spTree>
      <p:nvGrpSpPr>
        <p:cNvPr id="199" name="Shape 199"/>
        <p:cNvGrpSpPr/>
        <p:nvPr/>
      </p:nvGrpSpPr>
      <p:grpSpPr>
        <a:xfrm>
          <a:off x="0" y="0"/>
          <a:ext cx="0" cy="0"/>
          <a:chOff x="0" y="0"/>
          <a:chExt cx="0" cy="0"/>
        </a:xfrm>
      </p:grpSpPr>
      <p:sp>
        <p:nvSpPr>
          <p:cNvPr id="200" name="Google Shape;200;p26"/>
          <p:cNvSpPr/>
          <p:nvPr/>
        </p:nvSpPr>
        <p:spPr>
          <a:xfrm>
            <a:off x="0" y="-1"/>
            <a:ext cx="9162000" cy="254400"/>
          </a:xfrm>
          <a:prstGeom prst="rect">
            <a:avLst/>
          </a:prstGeom>
          <a:solidFill>
            <a:srgbClr val="FF000C"/>
          </a:solidFill>
          <a:ln>
            <a:noFill/>
          </a:ln>
        </p:spPr>
        <p:txBody>
          <a:bodyPr anchorCtr="0" anchor="ctr" bIns="32725" lIns="32725" spcFirstLastPara="1" rIns="32725" wrap="square" tIns="32725">
            <a:noAutofit/>
          </a:bodyPr>
          <a:lstStyle/>
          <a:p>
            <a:pPr indent="0" lvl="0" marL="0" marR="0" rtl="0" algn="ctr">
              <a:lnSpc>
                <a:spcPct val="100000"/>
              </a:lnSpc>
              <a:spcBef>
                <a:spcPts val="0"/>
              </a:spcBef>
              <a:spcAft>
                <a:spcPts val="0"/>
              </a:spcAft>
              <a:buClr>
                <a:srgbClr val="FFFFFF"/>
              </a:buClr>
              <a:buFont typeface="Arial"/>
              <a:buNone/>
            </a:pPr>
            <a:r>
              <a:t/>
            </a:r>
            <a:endParaRPr b="0" i="0" sz="1900" u="none" cap="none" strike="noStrike">
              <a:solidFill>
                <a:srgbClr val="FFFFFF"/>
              </a:solidFill>
              <a:latin typeface="Arial"/>
              <a:ea typeface="Arial"/>
              <a:cs typeface="Arial"/>
              <a:sym typeface="Arial"/>
            </a:endParaRPr>
          </a:p>
        </p:txBody>
      </p:sp>
      <p:sp>
        <p:nvSpPr>
          <p:cNvPr id="201" name="Google Shape;201;p26"/>
          <p:cNvSpPr/>
          <p:nvPr/>
        </p:nvSpPr>
        <p:spPr>
          <a:xfrm>
            <a:off x="0" y="4895701"/>
            <a:ext cx="9162000" cy="254400"/>
          </a:xfrm>
          <a:prstGeom prst="rect">
            <a:avLst/>
          </a:prstGeom>
          <a:solidFill>
            <a:srgbClr val="33372F"/>
          </a:solidFill>
          <a:ln>
            <a:noFill/>
          </a:ln>
        </p:spPr>
        <p:txBody>
          <a:bodyPr anchorCtr="0" anchor="ctr" bIns="32725" lIns="32725" spcFirstLastPara="1" rIns="32725" wrap="square" tIns="32725">
            <a:noAutofit/>
          </a:bodyPr>
          <a:lstStyle/>
          <a:p>
            <a:pPr indent="0" lvl="0" marL="0" marR="0" rtl="0" algn="ctr">
              <a:lnSpc>
                <a:spcPct val="100000"/>
              </a:lnSpc>
              <a:spcBef>
                <a:spcPts val="0"/>
              </a:spcBef>
              <a:spcAft>
                <a:spcPts val="0"/>
              </a:spcAft>
              <a:buClr>
                <a:srgbClr val="FFFFFF"/>
              </a:buClr>
              <a:buFont typeface="Arial"/>
              <a:buNone/>
            </a:pPr>
            <a:r>
              <a:t/>
            </a:r>
            <a:endParaRPr b="0" i="0" sz="1900" u="none" cap="none" strike="noStrike">
              <a:solidFill>
                <a:srgbClr val="FFFFFF"/>
              </a:solidFill>
              <a:latin typeface="Arial"/>
              <a:ea typeface="Arial"/>
              <a:cs typeface="Arial"/>
              <a:sym typeface="Arial"/>
            </a:endParaRPr>
          </a:p>
        </p:txBody>
      </p:sp>
      <p:sp>
        <p:nvSpPr>
          <p:cNvPr id="202" name="Google Shape;202;p26"/>
          <p:cNvSpPr/>
          <p:nvPr/>
        </p:nvSpPr>
        <p:spPr>
          <a:xfrm>
            <a:off x="2754809" y="4987210"/>
            <a:ext cx="3652200" cy="71400"/>
          </a:xfrm>
          <a:prstGeom prst="rect">
            <a:avLst/>
          </a:prstGeom>
          <a:noFill/>
          <a:ln>
            <a:noFill/>
          </a:ln>
        </p:spPr>
        <p:txBody>
          <a:bodyPr anchorCtr="0" anchor="ctr" bIns="0" lIns="0" spcFirstLastPara="1" rIns="0" wrap="square" tIns="0">
            <a:noAutofit/>
          </a:bodyPr>
          <a:lstStyle/>
          <a:p>
            <a:pPr indent="0" lvl="0" marL="0" marR="0" rtl="0" algn="ctr">
              <a:lnSpc>
                <a:spcPct val="80000"/>
              </a:lnSpc>
              <a:spcBef>
                <a:spcPts val="0"/>
              </a:spcBef>
              <a:spcAft>
                <a:spcPts val="0"/>
              </a:spcAft>
              <a:buClr>
                <a:srgbClr val="FFFFFF"/>
              </a:buClr>
              <a:buFont typeface="Arial"/>
              <a:buNone/>
            </a:pPr>
            <a:r>
              <a:rPr b="0" i="0" lang="ja" sz="600" u="none" cap="none" strike="noStrike">
                <a:solidFill>
                  <a:srgbClr val="FFFFFF"/>
                </a:solidFill>
                <a:latin typeface="Arial"/>
                <a:ea typeface="Arial"/>
                <a:cs typeface="Arial"/>
                <a:sym typeface="Arial"/>
              </a:rPr>
              <a:t>© </a:t>
            </a:r>
            <a:r>
              <a:rPr lang="ja" sz="600">
                <a:solidFill>
                  <a:srgbClr val="FFFFFF"/>
                </a:solidFill>
              </a:rPr>
              <a:t>Chatwork</a:t>
            </a:r>
            <a:endParaRPr sz="900"/>
          </a:p>
        </p:txBody>
      </p:sp>
      <p:sp>
        <p:nvSpPr>
          <p:cNvPr id="203" name="Google Shape;203;p26"/>
          <p:cNvSpPr txBox="1"/>
          <p:nvPr>
            <p:ph idx="12" type="sldNum"/>
          </p:nvPr>
        </p:nvSpPr>
        <p:spPr>
          <a:xfrm>
            <a:off x="6553200" y="4767261"/>
            <a:ext cx="2133600" cy="274500"/>
          </a:xfrm>
          <a:prstGeom prst="rect">
            <a:avLst/>
          </a:prstGeom>
          <a:noFill/>
          <a:ln>
            <a:noFill/>
          </a:ln>
        </p:spPr>
        <p:txBody>
          <a:bodyPr anchorCtr="0" anchor="t" bIns="0" lIns="0" spcFirstLastPara="1" rIns="0" wrap="square" tIns="0">
            <a:normAutofit/>
          </a:bodyPr>
          <a:lstStyle>
            <a:lvl1pPr indent="0" lvl="0"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1pPr>
            <a:lvl2pPr indent="0" lvl="1"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2pPr>
            <a:lvl3pPr indent="0" lvl="2"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3pPr>
            <a:lvl4pPr indent="0" lvl="3"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4pPr>
            <a:lvl5pPr indent="0" lvl="4"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5pPr>
            <a:lvl6pPr indent="0" lvl="5"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6pPr>
            <a:lvl7pPr indent="0" lvl="6"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7pPr>
            <a:lvl8pPr indent="0" lvl="7"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8pPr>
            <a:lvl9pPr indent="0" lvl="8"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2">
  <p:cSld name="TITLE_AND_BODY_7">
    <p:spTree>
      <p:nvGrpSpPr>
        <p:cNvPr id="204" name="Shape 204"/>
        <p:cNvGrpSpPr/>
        <p:nvPr/>
      </p:nvGrpSpPr>
      <p:grpSpPr>
        <a:xfrm>
          <a:off x="0" y="0"/>
          <a:ext cx="0" cy="0"/>
          <a:chOff x="0" y="0"/>
          <a:chExt cx="0" cy="0"/>
        </a:xfrm>
      </p:grpSpPr>
      <p:sp>
        <p:nvSpPr>
          <p:cNvPr id="205" name="Google Shape;205;p27"/>
          <p:cNvSpPr/>
          <p:nvPr/>
        </p:nvSpPr>
        <p:spPr>
          <a:xfrm>
            <a:off x="0" y="-1"/>
            <a:ext cx="9162000" cy="254400"/>
          </a:xfrm>
          <a:prstGeom prst="rect">
            <a:avLst/>
          </a:prstGeom>
          <a:solidFill>
            <a:srgbClr val="FF000C"/>
          </a:solid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Font typeface="Arial"/>
              <a:buNone/>
            </a:pPr>
            <a:r>
              <a:t/>
            </a:r>
            <a:endParaRPr b="0" i="0" sz="1900" u="none" cap="none" strike="noStrike">
              <a:solidFill>
                <a:srgbClr val="FFFFFF"/>
              </a:solidFill>
              <a:latin typeface="Arial"/>
              <a:ea typeface="Arial"/>
              <a:cs typeface="Arial"/>
              <a:sym typeface="Arial"/>
            </a:endParaRPr>
          </a:p>
        </p:txBody>
      </p:sp>
      <p:sp>
        <p:nvSpPr>
          <p:cNvPr id="206" name="Google Shape;206;p27"/>
          <p:cNvSpPr/>
          <p:nvPr/>
        </p:nvSpPr>
        <p:spPr>
          <a:xfrm>
            <a:off x="0" y="4895701"/>
            <a:ext cx="9162000" cy="254400"/>
          </a:xfrm>
          <a:prstGeom prst="rect">
            <a:avLst/>
          </a:prstGeom>
          <a:solidFill>
            <a:srgbClr val="33372F"/>
          </a:solid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Font typeface="Arial"/>
              <a:buNone/>
            </a:pPr>
            <a:r>
              <a:t/>
            </a:r>
            <a:endParaRPr b="0" i="0" sz="1900" u="none" cap="none" strike="noStrike">
              <a:solidFill>
                <a:srgbClr val="FFFFFF"/>
              </a:solidFill>
              <a:latin typeface="Arial"/>
              <a:ea typeface="Arial"/>
              <a:cs typeface="Arial"/>
              <a:sym typeface="Arial"/>
            </a:endParaRPr>
          </a:p>
        </p:txBody>
      </p:sp>
      <p:sp>
        <p:nvSpPr>
          <p:cNvPr id="207" name="Google Shape;207;p27"/>
          <p:cNvSpPr/>
          <p:nvPr/>
        </p:nvSpPr>
        <p:spPr>
          <a:xfrm>
            <a:off x="2754809" y="4987210"/>
            <a:ext cx="3652200" cy="71400"/>
          </a:xfrm>
          <a:prstGeom prst="rect">
            <a:avLst/>
          </a:prstGeom>
          <a:noFill/>
          <a:ln>
            <a:noFill/>
          </a:ln>
        </p:spPr>
        <p:txBody>
          <a:bodyPr anchorCtr="0" anchor="ctr" bIns="0" lIns="0" spcFirstLastPara="1" rIns="0" wrap="square" tIns="0">
            <a:noAutofit/>
          </a:bodyPr>
          <a:lstStyle/>
          <a:p>
            <a:pPr indent="0" lvl="0" marL="0" marR="0" rtl="0" algn="ctr">
              <a:lnSpc>
                <a:spcPct val="80000"/>
              </a:lnSpc>
              <a:spcBef>
                <a:spcPts val="0"/>
              </a:spcBef>
              <a:spcAft>
                <a:spcPts val="0"/>
              </a:spcAft>
              <a:buClr>
                <a:srgbClr val="FFFFFF"/>
              </a:buClr>
              <a:buFont typeface="Arial"/>
              <a:buNone/>
            </a:pPr>
            <a:r>
              <a:rPr b="0" i="0" lang="ja" sz="600" u="none" cap="none" strike="noStrike">
                <a:solidFill>
                  <a:srgbClr val="FFFFFF"/>
                </a:solidFill>
                <a:latin typeface="Arial"/>
                <a:ea typeface="Arial"/>
                <a:cs typeface="Arial"/>
                <a:sym typeface="Arial"/>
              </a:rPr>
              <a:t>© </a:t>
            </a:r>
            <a:r>
              <a:rPr lang="ja" sz="600">
                <a:solidFill>
                  <a:srgbClr val="FFFFFF"/>
                </a:solidFill>
              </a:rPr>
              <a:t>Chatwork</a:t>
            </a:r>
            <a:endParaRPr sz="900"/>
          </a:p>
        </p:txBody>
      </p:sp>
      <p:sp>
        <p:nvSpPr>
          <p:cNvPr id="208" name="Google Shape;208;p27"/>
          <p:cNvSpPr txBox="1"/>
          <p:nvPr>
            <p:ph idx="12" type="sldNum"/>
          </p:nvPr>
        </p:nvSpPr>
        <p:spPr>
          <a:xfrm>
            <a:off x="6553200" y="4767261"/>
            <a:ext cx="2133600" cy="274500"/>
          </a:xfrm>
          <a:prstGeom prst="rect">
            <a:avLst/>
          </a:prstGeom>
          <a:noFill/>
          <a:ln>
            <a:noFill/>
          </a:ln>
        </p:spPr>
        <p:txBody>
          <a:bodyPr anchorCtr="0" anchor="t" bIns="0" lIns="0" spcFirstLastPara="1" rIns="0" wrap="square" tIns="0">
            <a:normAutofit/>
          </a:bodyPr>
          <a:lstStyle>
            <a:lvl1pPr indent="0" lvl="0"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1pPr>
            <a:lvl2pPr indent="0" lvl="1"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2pPr>
            <a:lvl3pPr indent="0" lvl="2"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3pPr>
            <a:lvl4pPr indent="0" lvl="3"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4pPr>
            <a:lvl5pPr indent="0" lvl="4"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5pPr>
            <a:lvl6pPr indent="0" lvl="5"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6pPr>
            <a:lvl7pPr indent="0" lvl="6"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7pPr>
            <a:lvl8pPr indent="0" lvl="7"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8pPr>
            <a:lvl9pPr indent="0" lvl="8" marL="0" marR="0" rtl="0" algn="l">
              <a:lnSpc>
                <a:spcPct val="100000"/>
              </a:lnSpc>
              <a:spcBef>
                <a:spcPts val="0"/>
              </a:spcBef>
              <a:spcAft>
                <a:spcPts val="0"/>
              </a:spcAft>
              <a:buClr>
                <a:srgbClr val="311F1A"/>
              </a:buClr>
              <a:buFont typeface="Arial"/>
              <a:buNone/>
              <a:defRPr b="0" i="0" sz="1200" u="none" cap="none" strike="noStrike">
                <a:solidFill>
                  <a:srgbClr val="311F1A"/>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70000" y="168300"/>
            <a:ext cx="8604000" cy="432000"/>
          </a:xfrm>
          <a:prstGeom prst="rect">
            <a:avLst/>
          </a:prstGeom>
          <a:noFill/>
          <a:ln>
            <a:noFill/>
          </a:ln>
        </p:spPr>
        <p:txBody>
          <a:bodyPr anchorCtr="0" anchor="ctr" bIns="0" lIns="0" spcFirstLastPara="1" rIns="0" wrap="square" tIns="0">
            <a:noAutofit/>
          </a:bodyPr>
          <a:lstStyle>
            <a:lvl1pPr lvl="0" rtl="0">
              <a:spcBef>
                <a:spcPts val="0"/>
              </a:spcBef>
              <a:spcAft>
                <a:spcPts val="0"/>
              </a:spcAft>
              <a:buClr>
                <a:srgbClr val="13202F"/>
              </a:buClr>
              <a:buSzPts val="2000"/>
              <a:buFont typeface="M PLUS 1p Medium"/>
              <a:buNone/>
              <a:defRPr sz="2000">
                <a:solidFill>
                  <a:srgbClr val="13202F"/>
                </a:solidFill>
                <a:latin typeface="M PLUS 1p Medium"/>
                <a:ea typeface="M PLUS 1p Medium"/>
                <a:cs typeface="M PLUS 1p Medium"/>
                <a:sym typeface="M PLUS 1p Medium"/>
              </a:defRPr>
            </a:lvl1pPr>
            <a:lvl2pPr lvl="1" rtl="0">
              <a:spcBef>
                <a:spcPts val="0"/>
              </a:spcBef>
              <a:spcAft>
                <a:spcPts val="0"/>
              </a:spcAft>
              <a:buClr>
                <a:srgbClr val="13202F"/>
              </a:buClr>
              <a:buSzPts val="2000"/>
              <a:buFont typeface="M PLUS 1p Medium"/>
              <a:buNone/>
              <a:defRPr sz="2000">
                <a:solidFill>
                  <a:srgbClr val="13202F"/>
                </a:solidFill>
                <a:latin typeface="M PLUS 1p Medium"/>
                <a:ea typeface="M PLUS 1p Medium"/>
                <a:cs typeface="M PLUS 1p Medium"/>
                <a:sym typeface="M PLUS 1p Medium"/>
              </a:defRPr>
            </a:lvl2pPr>
            <a:lvl3pPr lvl="2" rtl="0">
              <a:spcBef>
                <a:spcPts val="0"/>
              </a:spcBef>
              <a:spcAft>
                <a:spcPts val="0"/>
              </a:spcAft>
              <a:buClr>
                <a:srgbClr val="13202F"/>
              </a:buClr>
              <a:buSzPts val="2000"/>
              <a:buFont typeface="M PLUS 1p Medium"/>
              <a:buNone/>
              <a:defRPr sz="2000">
                <a:solidFill>
                  <a:srgbClr val="13202F"/>
                </a:solidFill>
                <a:latin typeface="M PLUS 1p Medium"/>
                <a:ea typeface="M PLUS 1p Medium"/>
                <a:cs typeface="M PLUS 1p Medium"/>
                <a:sym typeface="M PLUS 1p Medium"/>
              </a:defRPr>
            </a:lvl3pPr>
            <a:lvl4pPr lvl="3" rtl="0">
              <a:spcBef>
                <a:spcPts val="0"/>
              </a:spcBef>
              <a:spcAft>
                <a:spcPts val="0"/>
              </a:spcAft>
              <a:buClr>
                <a:srgbClr val="13202F"/>
              </a:buClr>
              <a:buSzPts val="2000"/>
              <a:buFont typeface="M PLUS 1p Medium"/>
              <a:buNone/>
              <a:defRPr sz="2000">
                <a:solidFill>
                  <a:srgbClr val="13202F"/>
                </a:solidFill>
                <a:latin typeface="M PLUS 1p Medium"/>
                <a:ea typeface="M PLUS 1p Medium"/>
                <a:cs typeface="M PLUS 1p Medium"/>
                <a:sym typeface="M PLUS 1p Medium"/>
              </a:defRPr>
            </a:lvl4pPr>
            <a:lvl5pPr lvl="4" rtl="0">
              <a:spcBef>
                <a:spcPts val="0"/>
              </a:spcBef>
              <a:spcAft>
                <a:spcPts val="0"/>
              </a:spcAft>
              <a:buClr>
                <a:srgbClr val="13202F"/>
              </a:buClr>
              <a:buSzPts val="2000"/>
              <a:buFont typeface="M PLUS 1p Medium"/>
              <a:buNone/>
              <a:defRPr sz="2000">
                <a:solidFill>
                  <a:srgbClr val="13202F"/>
                </a:solidFill>
                <a:latin typeface="M PLUS 1p Medium"/>
                <a:ea typeface="M PLUS 1p Medium"/>
                <a:cs typeface="M PLUS 1p Medium"/>
                <a:sym typeface="M PLUS 1p Medium"/>
              </a:defRPr>
            </a:lvl5pPr>
            <a:lvl6pPr lvl="5" rtl="0">
              <a:spcBef>
                <a:spcPts val="0"/>
              </a:spcBef>
              <a:spcAft>
                <a:spcPts val="0"/>
              </a:spcAft>
              <a:buClr>
                <a:srgbClr val="13202F"/>
              </a:buClr>
              <a:buSzPts val="2000"/>
              <a:buFont typeface="M PLUS 1p Medium"/>
              <a:buNone/>
              <a:defRPr sz="2000">
                <a:solidFill>
                  <a:srgbClr val="13202F"/>
                </a:solidFill>
                <a:latin typeface="M PLUS 1p Medium"/>
                <a:ea typeface="M PLUS 1p Medium"/>
                <a:cs typeface="M PLUS 1p Medium"/>
                <a:sym typeface="M PLUS 1p Medium"/>
              </a:defRPr>
            </a:lvl6pPr>
            <a:lvl7pPr lvl="6" rtl="0">
              <a:spcBef>
                <a:spcPts val="0"/>
              </a:spcBef>
              <a:spcAft>
                <a:spcPts val="0"/>
              </a:spcAft>
              <a:buClr>
                <a:srgbClr val="13202F"/>
              </a:buClr>
              <a:buSzPts val="2000"/>
              <a:buFont typeface="M PLUS 1p Medium"/>
              <a:buNone/>
              <a:defRPr sz="2000">
                <a:solidFill>
                  <a:srgbClr val="13202F"/>
                </a:solidFill>
                <a:latin typeface="M PLUS 1p Medium"/>
                <a:ea typeface="M PLUS 1p Medium"/>
                <a:cs typeface="M PLUS 1p Medium"/>
                <a:sym typeface="M PLUS 1p Medium"/>
              </a:defRPr>
            </a:lvl7pPr>
            <a:lvl8pPr lvl="7" rtl="0">
              <a:spcBef>
                <a:spcPts val="0"/>
              </a:spcBef>
              <a:spcAft>
                <a:spcPts val="0"/>
              </a:spcAft>
              <a:buClr>
                <a:srgbClr val="13202F"/>
              </a:buClr>
              <a:buSzPts val="2000"/>
              <a:buFont typeface="M PLUS 1p Medium"/>
              <a:buNone/>
              <a:defRPr sz="2000">
                <a:solidFill>
                  <a:srgbClr val="13202F"/>
                </a:solidFill>
                <a:latin typeface="M PLUS 1p Medium"/>
                <a:ea typeface="M PLUS 1p Medium"/>
                <a:cs typeface="M PLUS 1p Medium"/>
                <a:sym typeface="M PLUS 1p Medium"/>
              </a:defRPr>
            </a:lvl8pPr>
            <a:lvl9pPr lvl="8" rtl="0">
              <a:spcBef>
                <a:spcPts val="0"/>
              </a:spcBef>
              <a:spcAft>
                <a:spcPts val="0"/>
              </a:spcAft>
              <a:buClr>
                <a:srgbClr val="13202F"/>
              </a:buClr>
              <a:buSzPts val="2000"/>
              <a:buFont typeface="M PLUS 1p Medium"/>
              <a:buNone/>
              <a:defRPr sz="2000">
                <a:solidFill>
                  <a:srgbClr val="13202F"/>
                </a:solidFill>
                <a:latin typeface="M PLUS 1p Medium"/>
                <a:ea typeface="M PLUS 1p Medium"/>
                <a:cs typeface="M PLUS 1p Medium"/>
                <a:sym typeface="M PLUS 1p Medium"/>
              </a:defRPr>
            </a:lvl9pPr>
          </a:lstStyle>
          <a:p/>
        </p:txBody>
      </p:sp>
      <p:sp>
        <p:nvSpPr>
          <p:cNvPr id="7" name="Google Shape;7;p1"/>
          <p:cNvSpPr txBox="1"/>
          <p:nvPr>
            <p:ph idx="1" type="body"/>
          </p:nvPr>
        </p:nvSpPr>
        <p:spPr>
          <a:xfrm>
            <a:off x="270000" y="770400"/>
            <a:ext cx="8604000" cy="3949200"/>
          </a:xfrm>
          <a:prstGeom prst="rect">
            <a:avLst/>
          </a:prstGeom>
          <a:noFill/>
          <a:ln>
            <a:noFill/>
          </a:ln>
        </p:spPr>
        <p:txBody>
          <a:bodyPr anchorCtr="0" anchor="t" bIns="0" lIns="0" spcFirstLastPara="1" rIns="0" wrap="square" tIns="0">
            <a:normAutofit/>
          </a:bodyPr>
          <a:lstStyle>
            <a:lvl1pPr indent="-304800" lvl="0" marL="457200" rtl="0">
              <a:lnSpc>
                <a:spcPct val="115000"/>
              </a:lnSpc>
              <a:spcBef>
                <a:spcPts val="0"/>
              </a:spcBef>
              <a:spcAft>
                <a:spcPts val="0"/>
              </a:spcAft>
              <a:buClr>
                <a:srgbClr val="424242"/>
              </a:buClr>
              <a:buSzPts val="1200"/>
              <a:buFont typeface="M PLUS 1p"/>
              <a:buChar char="●"/>
              <a:defRPr sz="1200">
                <a:solidFill>
                  <a:srgbClr val="424242"/>
                </a:solidFill>
                <a:latin typeface="M PLUS 1p"/>
                <a:ea typeface="M PLUS 1p"/>
                <a:cs typeface="M PLUS 1p"/>
                <a:sym typeface="M PLUS 1p"/>
              </a:defRPr>
            </a:lvl1pPr>
            <a:lvl2pPr indent="-304800" lvl="1" marL="914400" rtl="0">
              <a:lnSpc>
                <a:spcPct val="115000"/>
              </a:lnSpc>
              <a:spcBef>
                <a:spcPts val="0"/>
              </a:spcBef>
              <a:spcAft>
                <a:spcPts val="0"/>
              </a:spcAft>
              <a:buClr>
                <a:srgbClr val="424242"/>
              </a:buClr>
              <a:buSzPts val="1200"/>
              <a:buFont typeface="M PLUS 1p"/>
              <a:buChar char="○"/>
              <a:defRPr sz="1200">
                <a:solidFill>
                  <a:srgbClr val="424242"/>
                </a:solidFill>
                <a:latin typeface="M PLUS 1p"/>
                <a:ea typeface="M PLUS 1p"/>
                <a:cs typeface="M PLUS 1p"/>
                <a:sym typeface="M PLUS 1p"/>
              </a:defRPr>
            </a:lvl2pPr>
            <a:lvl3pPr indent="-304800" lvl="2" marL="1371600" rtl="0">
              <a:lnSpc>
                <a:spcPct val="115000"/>
              </a:lnSpc>
              <a:spcBef>
                <a:spcPts val="0"/>
              </a:spcBef>
              <a:spcAft>
                <a:spcPts val="0"/>
              </a:spcAft>
              <a:buClr>
                <a:srgbClr val="424242"/>
              </a:buClr>
              <a:buSzPts val="1200"/>
              <a:buFont typeface="M PLUS 1p"/>
              <a:buChar char="■"/>
              <a:defRPr sz="1200">
                <a:solidFill>
                  <a:srgbClr val="424242"/>
                </a:solidFill>
                <a:latin typeface="M PLUS 1p"/>
                <a:ea typeface="M PLUS 1p"/>
                <a:cs typeface="M PLUS 1p"/>
                <a:sym typeface="M PLUS 1p"/>
              </a:defRPr>
            </a:lvl3pPr>
            <a:lvl4pPr indent="-304800" lvl="3" marL="1828800" rtl="0">
              <a:lnSpc>
                <a:spcPct val="115000"/>
              </a:lnSpc>
              <a:spcBef>
                <a:spcPts val="0"/>
              </a:spcBef>
              <a:spcAft>
                <a:spcPts val="0"/>
              </a:spcAft>
              <a:buClr>
                <a:srgbClr val="424242"/>
              </a:buClr>
              <a:buSzPts val="1200"/>
              <a:buFont typeface="M PLUS 1p"/>
              <a:buChar char="●"/>
              <a:defRPr sz="1200">
                <a:solidFill>
                  <a:srgbClr val="424242"/>
                </a:solidFill>
                <a:latin typeface="M PLUS 1p"/>
                <a:ea typeface="M PLUS 1p"/>
                <a:cs typeface="M PLUS 1p"/>
                <a:sym typeface="M PLUS 1p"/>
              </a:defRPr>
            </a:lvl4pPr>
            <a:lvl5pPr indent="-304800" lvl="4" marL="2286000" rtl="0">
              <a:lnSpc>
                <a:spcPct val="115000"/>
              </a:lnSpc>
              <a:spcBef>
                <a:spcPts val="0"/>
              </a:spcBef>
              <a:spcAft>
                <a:spcPts val="0"/>
              </a:spcAft>
              <a:buClr>
                <a:srgbClr val="424242"/>
              </a:buClr>
              <a:buSzPts val="1200"/>
              <a:buFont typeface="M PLUS 1p"/>
              <a:buChar char="○"/>
              <a:defRPr sz="1200">
                <a:solidFill>
                  <a:srgbClr val="424242"/>
                </a:solidFill>
                <a:latin typeface="M PLUS 1p"/>
                <a:ea typeface="M PLUS 1p"/>
                <a:cs typeface="M PLUS 1p"/>
                <a:sym typeface="M PLUS 1p"/>
              </a:defRPr>
            </a:lvl5pPr>
            <a:lvl6pPr indent="-304800" lvl="5" marL="2743200" rtl="0">
              <a:lnSpc>
                <a:spcPct val="115000"/>
              </a:lnSpc>
              <a:spcBef>
                <a:spcPts val="0"/>
              </a:spcBef>
              <a:spcAft>
                <a:spcPts val="0"/>
              </a:spcAft>
              <a:buClr>
                <a:srgbClr val="424242"/>
              </a:buClr>
              <a:buSzPts val="1200"/>
              <a:buFont typeface="M PLUS 1p"/>
              <a:buChar char="■"/>
              <a:defRPr sz="1200">
                <a:solidFill>
                  <a:srgbClr val="424242"/>
                </a:solidFill>
                <a:latin typeface="M PLUS 1p"/>
                <a:ea typeface="M PLUS 1p"/>
                <a:cs typeface="M PLUS 1p"/>
                <a:sym typeface="M PLUS 1p"/>
              </a:defRPr>
            </a:lvl6pPr>
            <a:lvl7pPr indent="-304800" lvl="6" marL="3200400" rtl="0">
              <a:lnSpc>
                <a:spcPct val="115000"/>
              </a:lnSpc>
              <a:spcBef>
                <a:spcPts val="0"/>
              </a:spcBef>
              <a:spcAft>
                <a:spcPts val="0"/>
              </a:spcAft>
              <a:buClr>
                <a:srgbClr val="424242"/>
              </a:buClr>
              <a:buSzPts val="1200"/>
              <a:buFont typeface="M PLUS 1p"/>
              <a:buChar char="●"/>
              <a:defRPr sz="1200">
                <a:solidFill>
                  <a:srgbClr val="424242"/>
                </a:solidFill>
                <a:latin typeface="M PLUS 1p"/>
                <a:ea typeface="M PLUS 1p"/>
                <a:cs typeface="M PLUS 1p"/>
                <a:sym typeface="M PLUS 1p"/>
              </a:defRPr>
            </a:lvl7pPr>
            <a:lvl8pPr indent="-304800" lvl="7" marL="3657600" rtl="0">
              <a:lnSpc>
                <a:spcPct val="115000"/>
              </a:lnSpc>
              <a:spcBef>
                <a:spcPts val="0"/>
              </a:spcBef>
              <a:spcAft>
                <a:spcPts val="0"/>
              </a:spcAft>
              <a:buClr>
                <a:srgbClr val="424242"/>
              </a:buClr>
              <a:buSzPts val="1200"/>
              <a:buFont typeface="M PLUS 1p"/>
              <a:buChar char="○"/>
              <a:defRPr sz="1200">
                <a:solidFill>
                  <a:srgbClr val="424242"/>
                </a:solidFill>
                <a:latin typeface="M PLUS 1p"/>
                <a:ea typeface="M PLUS 1p"/>
                <a:cs typeface="M PLUS 1p"/>
                <a:sym typeface="M PLUS 1p"/>
              </a:defRPr>
            </a:lvl8pPr>
            <a:lvl9pPr indent="-304800" lvl="8" marL="4114800" rtl="0">
              <a:lnSpc>
                <a:spcPct val="115000"/>
              </a:lnSpc>
              <a:spcBef>
                <a:spcPts val="0"/>
              </a:spcBef>
              <a:spcAft>
                <a:spcPts val="0"/>
              </a:spcAft>
              <a:buClr>
                <a:srgbClr val="424242"/>
              </a:buClr>
              <a:buSzPts val="1200"/>
              <a:buFont typeface="M PLUS 1p"/>
              <a:buChar char="■"/>
              <a:defRPr sz="1200">
                <a:solidFill>
                  <a:srgbClr val="424242"/>
                </a:solidFill>
                <a:latin typeface="M PLUS 1p"/>
                <a:ea typeface="M PLUS 1p"/>
                <a:cs typeface="M PLUS 1p"/>
                <a:sym typeface="M PLUS 1p"/>
              </a:defRPr>
            </a:lvl9pPr>
          </a:lstStyle>
          <a:p/>
        </p:txBody>
      </p:sp>
      <p:sp>
        <p:nvSpPr>
          <p:cNvPr id="8" name="Google Shape;8;p1"/>
          <p:cNvSpPr txBox="1"/>
          <p:nvPr>
            <p:ph idx="12" type="sldNum"/>
          </p:nvPr>
        </p:nvSpPr>
        <p:spPr>
          <a:xfrm>
            <a:off x="8325300" y="4862998"/>
            <a:ext cx="548700" cy="137400"/>
          </a:xfrm>
          <a:prstGeom prst="rect">
            <a:avLst/>
          </a:prstGeom>
          <a:noFill/>
          <a:ln>
            <a:noFill/>
          </a:ln>
        </p:spPr>
        <p:txBody>
          <a:bodyPr anchorCtr="0" anchor="ctr" bIns="0" lIns="0" spcFirstLastPara="1" rIns="0" wrap="square" tIns="0">
            <a:normAutofit lnSpcReduction="10000"/>
          </a:bodyPr>
          <a:lstStyle>
            <a:lvl1pPr lvl="0" rtl="0" algn="r">
              <a:buNone/>
              <a:defRPr sz="1000">
                <a:solidFill>
                  <a:schemeClr val="dk2"/>
                </a:solidFill>
                <a:latin typeface="Helvetica Neue"/>
                <a:ea typeface="Helvetica Neue"/>
                <a:cs typeface="Helvetica Neue"/>
                <a:sym typeface="Helvetica Neue"/>
              </a:defRPr>
            </a:lvl1pPr>
            <a:lvl2pPr lvl="1" rtl="0" algn="r">
              <a:buNone/>
              <a:defRPr sz="1000">
                <a:solidFill>
                  <a:schemeClr val="dk2"/>
                </a:solidFill>
                <a:latin typeface="Helvetica Neue"/>
                <a:ea typeface="Helvetica Neue"/>
                <a:cs typeface="Helvetica Neue"/>
                <a:sym typeface="Helvetica Neue"/>
              </a:defRPr>
            </a:lvl2pPr>
            <a:lvl3pPr lvl="2" rtl="0" algn="r">
              <a:buNone/>
              <a:defRPr sz="1000">
                <a:solidFill>
                  <a:schemeClr val="dk2"/>
                </a:solidFill>
                <a:latin typeface="Helvetica Neue"/>
                <a:ea typeface="Helvetica Neue"/>
                <a:cs typeface="Helvetica Neue"/>
                <a:sym typeface="Helvetica Neue"/>
              </a:defRPr>
            </a:lvl3pPr>
            <a:lvl4pPr lvl="3" rtl="0" algn="r">
              <a:buNone/>
              <a:defRPr sz="1000">
                <a:solidFill>
                  <a:schemeClr val="dk2"/>
                </a:solidFill>
                <a:latin typeface="Helvetica Neue"/>
                <a:ea typeface="Helvetica Neue"/>
                <a:cs typeface="Helvetica Neue"/>
                <a:sym typeface="Helvetica Neue"/>
              </a:defRPr>
            </a:lvl4pPr>
            <a:lvl5pPr lvl="4" rtl="0" algn="r">
              <a:buNone/>
              <a:defRPr sz="1000">
                <a:solidFill>
                  <a:schemeClr val="dk2"/>
                </a:solidFill>
                <a:latin typeface="Helvetica Neue"/>
                <a:ea typeface="Helvetica Neue"/>
                <a:cs typeface="Helvetica Neue"/>
                <a:sym typeface="Helvetica Neue"/>
              </a:defRPr>
            </a:lvl5pPr>
            <a:lvl6pPr lvl="5" rtl="0" algn="r">
              <a:buNone/>
              <a:defRPr sz="1000">
                <a:solidFill>
                  <a:schemeClr val="dk2"/>
                </a:solidFill>
                <a:latin typeface="Helvetica Neue"/>
                <a:ea typeface="Helvetica Neue"/>
                <a:cs typeface="Helvetica Neue"/>
                <a:sym typeface="Helvetica Neue"/>
              </a:defRPr>
            </a:lvl6pPr>
            <a:lvl7pPr lvl="6" rtl="0" algn="r">
              <a:buNone/>
              <a:defRPr sz="1000">
                <a:solidFill>
                  <a:schemeClr val="dk2"/>
                </a:solidFill>
                <a:latin typeface="Helvetica Neue"/>
                <a:ea typeface="Helvetica Neue"/>
                <a:cs typeface="Helvetica Neue"/>
                <a:sym typeface="Helvetica Neue"/>
              </a:defRPr>
            </a:lvl7pPr>
            <a:lvl8pPr lvl="7" rtl="0" algn="r">
              <a:buNone/>
              <a:defRPr sz="1000">
                <a:solidFill>
                  <a:schemeClr val="dk2"/>
                </a:solidFill>
                <a:latin typeface="Helvetica Neue"/>
                <a:ea typeface="Helvetica Neue"/>
                <a:cs typeface="Helvetica Neue"/>
                <a:sym typeface="Helvetica Neue"/>
              </a:defRPr>
            </a:lvl8pPr>
            <a:lvl9pPr lvl="8" rtl="0" algn="r">
              <a:buNone/>
              <a:defRPr sz="1000">
                <a:solidFill>
                  <a:schemeClr val="dk2"/>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70">
          <p15:clr>
            <a:srgbClr val="EA4335"/>
          </p15:clr>
        </p15:guide>
        <p15:guide id="2" pos="5590">
          <p15:clr>
            <a:srgbClr val="EA4335"/>
          </p15:clr>
        </p15:guide>
        <p15:guide id="3" orient="horz" pos="3150">
          <p15:clr>
            <a:srgbClr val="EA4335"/>
          </p15:clr>
        </p15:guide>
        <p15:guide id="4" orient="horz" pos="3063">
          <p15:clr>
            <a:srgbClr val="EA4335"/>
          </p15:clr>
        </p15:guide>
        <p15:guide id="5" pos="2880">
          <p15:clr>
            <a:srgbClr val="EA4335"/>
          </p15:clr>
        </p15:guide>
        <p15:guide id="6" orient="horz" pos="1620">
          <p15:clr>
            <a:srgbClr val="EA4335"/>
          </p15:clr>
        </p15:guide>
        <p15:guide id="7" orient="horz" pos="106">
          <p15:clr>
            <a:srgbClr val="EA4335"/>
          </p15:clr>
        </p15:guide>
        <p15:guide id="8" orient="horz" pos="378">
          <p15:clr>
            <a:srgbClr val="EA4335"/>
          </p15:clr>
        </p15:guide>
        <p15:guide id="9" orient="horz" pos="485">
          <p15:clr>
            <a:srgbClr val="EA4335"/>
          </p15:clr>
        </p15:guide>
        <p15:guide id="10" orient="horz" pos="2973">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hyperlink" Target="https://l.chatwork.com/xlsx_ja_cs_cost_effectiveness" TargetMode="External"/><Relationship Id="rId4" Type="http://schemas.openxmlformats.org/officeDocument/2006/relationships/hyperlink" Target="https://l.chatwork.com/pptx_ja_cs_appeal_template" TargetMode="External"/><Relationship Id="rId5" Type="http://schemas.openxmlformats.org/officeDocument/2006/relationships/hyperlink" Target="https://l.chatwork.com/pptx_ja_cs_appeal_templat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hyperlink" Target="https://l.chatwork.com/xlsx_ja_cs_cost_effectiveness" TargetMode="External"/><Relationship Id="rId4" Type="http://schemas.openxmlformats.org/officeDocument/2006/relationships/hyperlink" Target="https://l.chatwork.com/xlsx_ja_cs_cost_effectiveness" TargetMode="External"/><Relationship Id="rId5" Type="http://schemas.openxmlformats.org/officeDocument/2006/relationships/hyperlink" Target="https://l.chatwork.com/xlsx_ja_cs_cost_effectiveness" TargetMode="External"/><Relationship Id="rId6" Type="http://schemas.openxmlformats.org/officeDocument/2006/relationships/hyperlink" Target="https://l.chatwork.com/xlsx_ja_cs_cost_effectiveness" TargetMode="External"/><Relationship Id="rId7"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comments" Target="../comments/commen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omments" Target="../comments/commen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15.png"/><Relationship Id="rId5"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5.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6.png"/><Relationship Id="rId4" Type="http://schemas.openxmlformats.org/officeDocument/2006/relationships/image" Target="../media/image19.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20.png"/><Relationship Id="rId8"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6.png"/><Relationship Id="rId4" Type="http://schemas.openxmlformats.org/officeDocument/2006/relationships/image" Target="../media/image9.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8"/>
          <p:cNvSpPr txBox="1"/>
          <p:nvPr/>
        </p:nvSpPr>
        <p:spPr>
          <a:xfrm>
            <a:off x="3209325" y="2274250"/>
            <a:ext cx="5771400" cy="4311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rgbClr val="000000"/>
              </a:buClr>
              <a:buFont typeface="Arial"/>
              <a:buNone/>
            </a:pPr>
            <a:r>
              <a:rPr b="1" lang="ja" sz="2800">
                <a:solidFill>
                  <a:srgbClr val="12253A"/>
                </a:solidFill>
                <a:latin typeface="M PLUS 1p"/>
                <a:ea typeface="M PLUS 1p"/>
                <a:cs typeface="M PLUS 1p"/>
                <a:sym typeface="M PLUS 1p"/>
              </a:rPr>
              <a:t>上申用資料テンプレート</a:t>
            </a:r>
            <a:endParaRPr b="1" sz="2800">
              <a:solidFill>
                <a:srgbClr val="12253A"/>
              </a:solidFill>
              <a:latin typeface="M PLUS 1p"/>
              <a:ea typeface="M PLUS 1p"/>
              <a:cs typeface="M PLUS 1p"/>
              <a:sym typeface="M PLUS 1p"/>
            </a:endParaRPr>
          </a:p>
        </p:txBody>
      </p:sp>
      <p:sp>
        <p:nvSpPr>
          <p:cNvPr id="214" name="Google Shape;214;p28"/>
          <p:cNvSpPr/>
          <p:nvPr/>
        </p:nvSpPr>
        <p:spPr>
          <a:xfrm>
            <a:off x="1688467" y="1698750"/>
            <a:ext cx="1172496" cy="1171099"/>
          </a:xfrm>
          <a:custGeom>
            <a:rect b="b" l="l" r="r" t="t"/>
            <a:pathLst>
              <a:path extrusionOk="0" h="209499" w="209655">
                <a:moveTo>
                  <a:pt x="104775" y="12072"/>
                </a:moveTo>
                <a:lnTo>
                  <a:pt x="109367" y="12124"/>
                </a:lnTo>
                <a:lnTo>
                  <a:pt x="118446" y="13016"/>
                </a:lnTo>
                <a:lnTo>
                  <a:pt x="127367" y="14800"/>
                </a:lnTo>
                <a:lnTo>
                  <a:pt x="136026" y="17424"/>
                </a:lnTo>
                <a:lnTo>
                  <a:pt x="144371" y="20888"/>
                </a:lnTo>
                <a:lnTo>
                  <a:pt x="152400" y="25139"/>
                </a:lnTo>
                <a:lnTo>
                  <a:pt x="159957" y="30177"/>
                </a:lnTo>
                <a:lnTo>
                  <a:pt x="166989" y="35949"/>
                </a:lnTo>
                <a:lnTo>
                  <a:pt x="170348" y="39151"/>
                </a:lnTo>
                <a:lnTo>
                  <a:pt x="172710" y="41617"/>
                </a:lnTo>
                <a:lnTo>
                  <a:pt x="177170" y="46813"/>
                </a:lnTo>
                <a:lnTo>
                  <a:pt x="181211" y="52218"/>
                </a:lnTo>
                <a:lnTo>
                  <a:pt x="184780" y="57886"/>
                </a:lnTo>
                <a:lnTo>
                  <a:pt x="187981" y="63763"/>
                </a:lnTo>
                <a:lnTo>
                  <a:pt x="190657" y="69851"/>
                </a:lnTo>
                <a:lnTo>
                  <a:pt x="192967" y="76096"/>
                </a:lnTo>
                <a:lnTo>
                  <a:pt x="194751" y="82446"/>
                </a:lnTo>
                <a:lnTo>
                  <a:pt x="196115" y="88953"/>
                </a:lnTo>
                <a:lnTo>
                  <a:pt x="197007" y="95513"/>
                </a:lnTo>
                <a:lnTo>
                  <a:pt x="197427" y="102126"/>
                </a:lnTo>
                <a:lnTo>
                  <a:pt x="197375" y="108791"/>
                </a:lnTo>
                <a:lnTo>
                  <a:pt x="196850" y="115403"/>
                </a:lnTo>
                <a:lnTo>
                  <a:pt x="195853" y="122068"/>
                </a:lnTo>
                <a:lnTo>
                  <a:pt x="194331" y="128680"/>
                </a:lnTo>
                <a:lnTo>
                  <a:pt x="192337" y="135188"/>
                </a:lnTo>
                <a:lnTo>
                  <a:pt x="191130" y="138389"/>
                </a:lnTo>
                <a:lnTo>
                  <a:pt x="189818" y="141590"/>
                </a:lnTo>
                <a:lnTo>
                  <a:pt x="186879" y="147783"/>
                </a:lnTo>
                <a:lnTo>
                  <a:pt x="183520" y="153608"/>
                </a:lnTo>
                <a:lnTo>
                  <a:pt x="179742" y="159223"/>
                </a:lnTo>
                <a:lnTo>
                  <a:pt x="175648" y="164471"/>
                </a:lnTo>
                <a:lnTo>
                  <a:pt x="171188" y="169404"/>
                </a:lnTo>
                <a:lnTo>
                  <a:pt x="166360" y="173970"/>
                </a:lnTo>
                <a:lnTo>
                  <a:pt x="161269" y="178221"/>
                </a:lnTo>
                <a:lnTo>
                  <a:pt x="155916" y="182052"/>
                </a:lnTo>
                <a:lnTo>
                  <a:pt x="150248" y="185515"/>
                </a:lnTo>
                <a:lnTo>
                  <a:pt x="144371" y="188559"/>
                </a:lnTo>
                <a:lnTo>
                  <a:pt x="138231" y="191183"/>
                </a:lnTo>
                <a:lnTo>
                  <a:pt x="131933" y="193387"/>
                </a:lnTo>
                <a:lnTo>
                  <a:pt x="125426" y="195119"/>
                </a:lnTo>
                <a:lnTo>
                  <a:pt x="118813" y="196379"/>
                </a:lnTo>
                <a:lnTo>
                  <a:pt x="112043" y="197166"/>
                </a:lnTo>
                <a:lnTo>
                  <a:pt x="108580" y="197376"/>
                </a:lnTo>
                <a:lnTo>
                  <a:pt x="14904" y="197376"/>
                </a:lnTo>
                <a:lnTo>
                  <a:pt x="14327" y="197323"/>
                </a:lnTo>
                <a:lnTo>
                  <a:pt x="13382" y="196903"/>
                </a:lnTo>
                <a:lnTo>
                  <a:pt x="12595" y="196169"/>
                </a:lnTo>
                <a:lnTo>
                  <a:pt x="12228" y="195172"/>
                </a:lnTo>
                <a:lnTo>
                  <a:pt x="12175" y="194594"/>
                </a:lnTo>
                <a:lnTo>
                  <a:pt x="12175" y="109053"/>
                </a:lnTo>
                <a:lnTo>
                  <a:pt x="12228" y="103543"/>
                </a:lnTo>
                <a:lnTo>
                  <a:pt x="13015" y="93204"/>
                </a:lnTo>
                <a:lnTo>
                  <a:pt x="14589" y="83496"/>
                </a:lnTo>
                <a:lnTo>
                  <a:pt x="16374" y="76621"/>
                </a:lnTo>
                <a:lnTo>
                  <a:pt x="17790" y="72213"/>
                </a:lnTo>
                <a:lnTo>
                  <a:pt x="19470" y="67909"/>
                </a:lnTo>
                <a:lnTo>
                  <a:pt x="21359" y="63763"/>
                </a:lnTo>
                <a:lnTo>
                  <a:pt x="23458" y="59722"/>
                </a:lnTo>
                <a:lnTo>
                  <a:pt x="25767" y="55786"/>
                </a:lnTo>
                <a:lnTo>
                  <a:pt x="29703" y="50014"/>
                </a:lnTo>
                <a:lnTo>
                  <a:pt x="35791" y="42667"/>
                </a:lnTo>
                <a:lnTo>
                  <a:pt x="39255" y="39151"/>
                </a:lnTo>
                <a:lnTo>
                  <a:pt x="42561" y="35949"/>
                </a:lnTo>
                <a:lnTo>
                  <a:pt x="49593" y="30177"/>
                </a:lnTo>
                <a:lnTo>
                  <a:pt x="57150" y="25139"/>
                </a:lnTo>
                <a:lnTo>
                  <a:pt x="65179" y="20888"/>
                </a:lnTo>
                <a:lnTo>
                  <a:pt x="73524" y="17424"/>
                </a:lnTo>
                <a:lnTo>
                  <a:pt x="82183" y="14800"/>
                </a:lnTo>
                <a:lnTo>
                  <a:pt x="91104" y="13016"/>
                </a:lnTo>
                <a:lnTo>
                  <a:pt x="100183" y="12124"/>
                </a:lnTo>
                <a:lnTo>
                  <a:pt x="104775" y="12072"/>
                </a:lnTo>
                <a:close/>
                <a:moveTo>
                  <a:pt x="99711" y="1"/>
                </a:moveTo>
                <a:lnTo>
                  <a:pt x="89635" y="946"/>
                </a:lnTo>
                <a:lnTo>
                  <a:pt x="79716" y="2835"/>
                </a:lnTo>
                <a:lnTo>
                  <a:pt x="72421" y="4934"/>
                </a:lnTo>
                <a:lnTo>
                  <a:pt x="67646" y="6613"/>
                </a:lnTo>
                <a:lnTo>
                  <a:pt x="62870" y="8555"/>
                </a:lnTo>
                <a:lnTo>
                  <a:pt x="58252" y="10707"/>
                </a:lnTo>
                <a:lnTo>
                  <a:pt x="53686" y="13068"/>
                </a:lnTo>
                <a:lnTo>
                  <a:pt x="49226" y="15692"/>
                </a:lnTo>
                <a:lnTo>
                  <a:pt x="44870" y="18579"/>
                </a:lnTo>
                <a:lnTo>
                  <a:pt x="40619" y="21727"/>
                </a:lnTo>
                <a:lnTo>
                  <a:pt x="36526" y="25034"/>
                </a:lnTo>
                <a:lnTo>
                  <a:pt x="32537" y="28655"/>
                </a:lnTo>
                <a:lnTo>
                  <a:pt x="30595" y="30544"/>
                </a:lnTo>
                <a:lnTo>
                  <a:pt x="28654" y="32538"/>
                </a:lnTo>
                <a:lnTo>
                  <a:pt x="24980" y="36527"/>
                </a:lnTo>
                <a:lnTo>
                  <a:pt x="21569" y="40672"/>
                </a:lnTo>
                <a:lnTo>
                  <a:pt x="18420" y="44923"/>
                </a:lnTo>
                <a:lnTo>
                  <a:pt x="15534" y="49279"/>
                </a:lnTo>
                <a:lnTo>
                  <a:pt x="12857" y="53740"/>
                </a:lnTo>
                <a:lnTo>
                  <a:pt x="10496" y="58306"/>
                </a:lnTo>
                <a:lnTo>
                  <a:pt x="8344" y="63029"/>
                </a:lnTo>
                <a:lnTo>
                  <a:pt x="6455" y="67857"/>
                </a:lnTo>
                <a:lnTo>
                  <a:pt x="4828" y="72842"/>
                </a:lnTo>
                <a:lnTo>
                  <a:pt x="3411" y="77985"/>
                </a:lnTo>
                <a:lnTo>
                  <a:pt x="2257" y="83286"/>
                </a:lnTo>
                <a:lnTo>
                  <a:pt x="1364" y="88691"/>
                </a:lnTo>
                <a:lnTo>
                  <a:pt x="682" y="94306"/>
                </a:lnTo>
                <a:lnTo>
                  <a:pt x="52" y="103018"/>
                </a:lnTo>
                <a:lnTo>
                  <a:pt x="0" y="109053"/>
                </a:lnTo>
                <a:lnTo>
                  <a:pt x="0" y="194594"/>
                </a:lnTo>
                <a:lnTo>
                  <a:pt x="52" y="196116"/>
                </a:lnTo>
                <a:lnTo>
                  <a:pt x="630" y="199003"/>
                </a:lnTo>
                <a:lnTo>
                  <a:pt x="1784" y="201679"/>
                </a:lnTo>
                <a:lnTo>
                  <a:pt x="3411" y="204041"/>
                </a:lnTo>
                <a:lnTo>
                  <a:pt x="5405" y="206087"/>
                </a:lnTo>
                <a:lnTo>
                  <a:pt x="7767" y="207714"/>
                </a:lnTo>
                <a:lnTo>
                  <a:pt x="10443" y="208816"/>
                </a:lnTo>
                <a:lnTo>
                  <a:pt x="13382" y="209446"/>
                </a:lnTo>
                <a:lnTo>
                  <a:pt x="14904" y="209498"/>
                </a:lnTo>
                <a:lnTo>
                  <a:pt x="108790" y="209498"/>
                </a:lnTo>
                <a:lnTo>
                  <a:pt x="112726" y="209289"/>
                </a:lnTo>
                <a:lnTo>
                  <a:pt x="120388" y="208449"/>
                </a:lnTo>
                <a:lnTo>
                  <a:pt x="127945" y="207032"/>
                </a:lnTo>
                <a:lnTo>
                  <a:pt x="135292" y="205090"/>
                </a:lnTo>
                <a:lnTo>
                  <a:pt x="142429" y="202624"/>
                </a:lnTo>
                <a:lnTo>
                  <a:pt x="149356" y="199685"/>
                </a:lnTo>
                <a:lnTo>
                  <a:pt x="156074" y="196221"/>
                </a:lnTo>
                <a:lnTo>
                  <a:pt x="162476" y="192338"/>
                </a:lnTo>
                <a:lnTo>
                  <a:pt x="168564" y="187982"/>
                </a:lnTo>
                <a:lnTo>
                  <a:pt x="174336" y="183206"/>
                </a:lnTo>
                <a:lnTo>
                  <a:pt x="179794" y="178011"/>
                </a:lnTo>
                <a:lnTo>
                  <a:pt x="184885" y="172448"/>
                </a:lnTo>
                <a:lnTo>
                  <a:pt x="189555" y="166518"/>
                </a:lnTo>
                <a:lnTo>
                  <a:pt x="193806" y="160220"/>
                </a:lnTo>
                <a:lnTo>
                  <a:pt x="197637" y="153556"/>
                </a:lnTo>
                <a:lnTo>
                  <a:pt x="200943" y="146576"/>
                </a:lnTo>
                <a:lnTo>
                  <a:pt x="202413" y="142955"/>
                </a:lnTo>
                <a:lnTo>
                  <a:pt x="203777" y="139334"/>
                </a:lnTo>
                <a:lnTo>
                  <a:pt x="206086" y="131934"/>
                </a:lnTo>
                <a:lnTo>
                  <a:pt x="207818" y="124482"/>
                </a:lnTo>
                <a:lnTo>
                  <a:pt x="208973" y="116925"/>
                </a:lnTo>
                <a:lnTo>
                  <a:pt x="209550" y="109420"/>
                </a:lnTo>
                <a:lnTo>
                  <a:pt x="209655" y="101863"/>
                </a:lnTo>
                <a:lnTo>
                  <a:pt x="209130" y="94359"/>
                </a:lnTo>
                <a:lnTo>
                  <a:pt x="208133" y="86907"/>
                </a:lnTo>
                <a:lnTo>
                  <a:pt x="206611" y="79612"/>
                </a:lnTo>
                <a:lnTo>
                  <a:pt x="204564" y="72370"/>
                </a:lnTo>
                <a:lnTo>
                  <a:pt x="201993" y="65285"/>
                </a:lnTo>
                <a:lnTo>
                  <a:pt x="198897" y="58410"/>
                </a:lnTo>
                <a:lnTo>
                  <a:pt x="195328" y="51746"/>
                </a:lnTo>
                <a:lnTo>
                  <a:pt x="191235" y="45343"/>
                </a:lnTo>
                <a:lnTo>
                  <a:pt x="186669" y="39203"/>
                </a:lnTo>
                <a:lnTo>
                  <a:pt x="181631" y="33325"/>
                </a:lnTo>
                <a:lnTo>
                  <a:pt x="178902" y="30544"/>
                </a:lnTo>
                <a:lnTo>
                  <a:pt x="176960" y="28655"/>
                </a:lnTo>
                <a:lnTo>
                  <a:pt x="172972" y="25034"/>
                </a:lnTo>
                <a:lnTo>
                  <a:pt x="168879" y="21727"/>
                </a:lnTo>
                <a:lnTo>
                  <a:pt x="164628" y="18579"/>
                </a:lnTo>
                <a:lnTo>
                  <a:pt x="160272" y="15745"/>
                </a:lnTo>
                <a:lnTo>
                  <a:pt x="155811" y="13068"/>
                </a:lnTo>
                <a:lnTo>
                  <a:pt x="151245" y="10707"/>
                </a:lnTo>
                <a:lnTo>
                  <a:pt x="146575" y="8555"/>
                </a:lnTo>
                <a:lnTo>
                  <a:pt x="141852" y="6613"/>
                </a:lnTo>
                <a:lnTo>
                  <a:pt x="137024" y="4934"/>
                </a:lnTo>
                <a:lnTo>
                  <a:pt x="129729" y="2835"/>
                </a:lnTo>
                <a:lnTo>
                  <a:pt x="119810" y="946"/>
                </a:lnTo>
                <a:lnTo>
                  <a:pt x="109734" y="1"/>
                </a:lnTo>
                <a:close/>
              </a:path>
            </a:pathLst>
          </a:cu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5" name="Google Shape;215;p28"/>
          <p:cNvGrpSpPr/>
          <p:nvPr/>
        </p:nvGrpSpPr>
        <p:grpSpPr>
          <a:xfrm>
            <a:off x="3209320" y="1746850"/>
            <a:ext cx="3359997" cy="467651"/>
            <a:chOff x="241906" y="3356306"/>
            <a:chExt cx="6526800" cy="908413"/>
          </a:xfrm>
        </p:grpSpPr>
        <p:sp>
          <p:nvSpPr>
            <p:cNvPr id="216" name="Google Shape;216;p28"/>
            <p:cNvSpPr/>
            <p:nvPr/>
          </p:nvSpPr>
          <p:spPr>
            <a:xfrm>
              <a:off x="241906" y="3356306"/>
              <a:ext cx="6526800" cy="754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a:solidFill>
                    <a:srgbClr val="FFFFFF"/>
                  </a:solidFill>
                  <a:latin typeface="M PLUS 1p ExtraBold"/>
                  <a:ea typeface="M PLUS 1p ExtraBold"/>
                  <a:cs typeface="M PLUS 1p ExtraBold"/>
                  <a:sym typeface="M PLUS 1p ExtraBold"/>
                </a:rPr>
                <a:t>Chatwork利用拡大のための</a:t>
              </a:r>
              <a:endParaRPr>
                <a:solidFill>
                  <a:srgbClr val="FFFFFF"/>
                </a:solidFill>
                <a:latin typeface="M PLUS 1p ExtraBold"/>
                <a:ea typeface="M PLUS 1p ExtraBold"/>
                <a:cs typeface="M PLUS 1p ExtraBold"/>
                <a:sym typeface="M PLUS 1p ExtraBold"/>
              </a:endParaRPr>
            </a:p>
          </p:txBody>
        </p:sp>
        <p:sp>
          <p:nvSpPr>
            <p:cNvPr id="217" name="Google Shape;217;p28"/>
            <p:cNvSpPr/>
            <p:nvPr/>
          </p:nvSpPr>
          <p:spPr>
            <a:xfrm>
              <a:off x="3344793" y="4110818"/>
              <a:ext cx="321075" cy="153900"/>
            </a:xfrm>
            <a:prstGeom prst="flowChartMerg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9"/>
          <p:cNvSpPr txBox="1"/>
          <p:nvPr>
            <p:ph type="title"/>
          </p:nvPr>
        </p:nvSpPr>
        <p:spPr>
          <a:xfrm>
            <a:off x="270000" y="231040"/>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t>本資料について</a:t>
            </a:r>
            <a:endParaRPr sz="1800"/>
          </a:p>
        </p:txBody>
      </p:sp>
      <p:sp>
        <p:nvSpPr>
          <p:cNvPr id="223" name="Google Shape;223;p29"/>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fld id="{00000000-1234-1234-1234-123412341234}" type="slidenum">
              <a:rPr lang="ja"/>
              <a:t>‹#›</a:t>
            </a:fld>
            <a:endParaRPr/>
          </a:p>
        </p:txBody>
      </p:sp>
      <p:sp>
        <p:nvSpPr>
          <p:cNvPr id="224" name="Google Shape;224;p29"/>
          <p:cNvSpPr txBox="1"/>
          <p:nvPr/>
        </p:nvSpPr>
        <p:spPr>
          <a:xfrm>
            <a:off x="879600" y="1046850"/>
            <a:ext cx="7728900" cy="29631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lang="ja" sz="1500">
                <a:solidFill>
                  <a:srgbClr val="424242"/>
                </a:solidFill>
                <a:latin typeface="M PLUS 1p"/>
                <a:ea typeface="M PLUS 1p"/>
                <a:cs typeface="M PLUS 1p"/>
                <a:sym typeface="M PLUS 1p"/>
              </a:rPr>
              <a:t>Chatworkを導入</a:t>
            </a:r>
            <a:r>
              <a:rPr lang="ja" sz="1500">
                <a:solidFill>
                  <a:srgbClr val="424242"/>
                </a:solidFill>
                <a:latin typeface="M PLUS 1p"/>
                <a:ea typeface="M PLUS 1p"/>
                <a:cs typeface="M PLUS 1p"/>
                <a:sym typeface="M PLUS 1p"/>
              </a:rPr>
              <a:t>するための上申を</a:t>
            </a:r>
            <a:r>
              <a:rPr lang="ja" sz="1500">
                <a:solidFill>
                  <a:srgbClr val="424242"/>
                </a:solidFill>
                <a:latin typeface="M PLUS 1p"/>
                <a:ea typeface="M PLUS 1p"/>
                <a:cs typeface="M PLUS 1p"/>
                <a:sym typeface="M PLUS 1p"/>
              </a:rPr>
              <a:t>ご検討いただき、ありがとうございます</a:t>
            </a:r>
            <a:r>
              <a:rPr lang="ja" sz="1500">
                <a:solidFill>
                  <a:srgbClr val="424242"/>
                </a:solidFill>
                <a:latin typeface="M PLUS 1p"/>
                <a:ea typeface="M PLUS 1p"/>
                <a:cs typeface="M PLUS 1p"/>
                <a:sym typeface="M PLUS 1p"/>
              </a:rPr>
              <a:t>。</a:t>
            </a:r>
            <a:endParaRPr sz="1500">
              <a:solidFill>
                <a:srgbClr val="424242"/>
              </a:solidFill>
              <a:latin typeface="M PLUS 1p"/>
              <a:ea typeface="M PLUS 1p"/>
              <a:cs typeface="M PLUS 1p"/>
              <a:sym typeface="M PLUS 1p"/>
            </a:endParaRPr>
          </a:p>
          <a:p>
            <a:pPr indent="0" lvl="0" marL="0" rtl="0" algn="l">
              <a:lnSpc>
                <a:spcPct val="150000"/>
              </a:lnSpc>
              <a:spcBef>
                <a:spcPts val="1200"/>
              </a:spcBef>
              <a:spcAft>
                <a:spcPts val="0"/>
              </a:spcAft>
              <a:buNone/>
            </a:pPr>
            <a:br>
              <a:rPr lang="ja" sz="1500">
                <a:solidFill>
                  <a:srgbClr val="424242"/>
                </a:solidFill>
                <a:latin typeface="M PLUS 1p"/>
                <a:ea typeface="M PLUS 1p"/>
                <a:cs typeface="M PLUS 1p"/>
                <a:sym typeface="M PLUS 1p"/>
              </a:rPr>
            </a:br>
            <a:r>
              <a:rPr lang="ja" sz="1500">
                <a:solidFill>
                  <a:srgbClr val="424242"/>
                </a:solidFill>
                <a:latin typeface="M PLUS 1p"/>
                <a:ea typeface="M PLUS 1p"/>
                <a:cs typeface="M PLUS 1p"/>
                <a:sym typeface="M PLUS 1p"/>
              </a:rPr>
              <a:t>本資料は、</a:t>
            </a:r>
            <a:r>
              <a:rPr b="1" lang="ja" sz="1500">
                <a:solidFill>
                  <a:srgbClr val="424242"/>
                </a:solidFill>
                <a:latin typeface="M PLUS 1p"/>
                <a:ea typeface="M PLUS 1p"/>
                <a:cs typeface="M PLUS 1p"/>
                <a:sym typeface="M PLUS 1p"/>
              </a:rPr>
              <a:t>社内でChatworkの</a:t>
            </a:r>
            <a:r>
              <a:rPr b="1" lang="ja" sz="1500">
                <a:solidFill>
                  <a:schemeClr val="accent1"/>
                </a:solidFill>
                <a:latin typeface="M PLUS 1p"/>
                <a:ea typeface="M PLUS 1p"/>
                <a:cs typeface="M PLUS 1p"/>
                <a:sym typeface="M PLUS 1p"/>
              </a:rPr>
              <a:t>有料ユーザーを増やしたい</a:t>
            </a:r>
            <a:r>
              <a:rPr lang="ja" sz="1500">
                <a:solidFill>
                  <a:schemeClr val="dk1"/>
                </a:solidFill>
                <a:latin typeface="M PLUS 1p"/>
                <a:ea typeface="M PLUS 1p"/>
                <a:cs typeface="M PLUS 1p"/>
                <a:sym typeface="M PLUS 1p"/>
              </a:rPr>
              <a:t>方が、</a:t>
            </a:r>
            <a:br>
              <a:rPr lang="ja" sz="1500">
                <a:solidFill>
                  <a:srgbClr val="424242"/>
                </a:solidFill>
                <a:latin typeface="M PLUS 1p"/>
                <a:ea typeface="M PLUS 1p"/>
                <a:cs typeface="M PLUS 1p"/>
                <a:sym typeface="M PLUS 1p"/>
              </a:rPr>
            </a:br>
            <a:r>
              <a:rPr b="1" lang="ja" sz="1500">
                <a:solidFill>
                  <a:srgbClr val="424242"/>
                </a:solidFill>
                <a:latin typeface="M PLUS 1p"/>
                <a:ea typeface="M PLUS 1p"/>
                <a:cs typeface="M PLUS 1p"/>
                <a:sym typeface="M PLUS 1p"/>
              </a:rPr>
              <a:t>「なぜChatworkを利用拡大したいのか」</a:t>
            </a:r>
            <a:r>
              <a:rPr lang="ja" sz="1500">
                <a:solidFill>
                  <a:srgbClr val="424242"/>
                </a:solidFill>
                <a:latin typeface="M PLUS 1p"/>
                <a:ea typeface="M PLUS 1p"/>
                <a:cs typeface="M PLUS 1p"/>
                <a:sym typeface="M PLUS 1p"/>
              </a:rPr>
              <a:t>を</a:t>
            </a:r>
            <a:br>
              <a:rPr lang="ja" sz="1500">
                <a:solidFill>
                  <a:srgbClr val="424242"/>
                </a:solidFill>
                <a:latin typeface="M PLUS 1p"/>
                <a:ea typeface="M PLUS 1p"/>
                <a:cs typeface="M PLUS 1p"/>
                <a:sym typeface="M PLUS 1p"/>
              </a:rPr>
            </a:br>
            <a:r>
              <a:rPr lang="ja" sz="1500">
                <a:solidFill>
                  <a:srgbClr val="424242"/>
                </a:solidFill>
                <a:latin typeface="M PLUS 1p"/>
                <a:ea typeface="M PLUS 1p"/>
                <a:cs typeface="M PLUS 1p"/>
                <a:sym typeface="M PLUS 1p"/>
              </a:rPr>
              <a:t>上層部へ説明するための、プレゼンテーションや稟議をサポートする資料です。</a:t>
            </a:r>
            <a:endParaRPr sz="1500">
              <a:solidFill>
                <a:srgbClr val="424242"/>
              </a:solidFill>
              <a:latin typeface="M PLUS 1p"/>
              <a:ea typeface="M PLUS 1p"/>
              <a:cs typeface="M PLUS 1p"/>
              <a:sym typeface="M PLUS 1p"/>
            </a:endParaRPr>
          </a:p>
          <a:p>
            <a:pPr indent="0" lvl="0" marL="0" rtl="0" algn="l">
              <a:lnSpc>
                <a:spcPct val="150000"/>
              </a:lnSpc>
              <a:spcBef>
                <a:spcPts val="1200"/>
              </a:spcBef>
              <a:spcAft>
                <a:spcPts val="1200"/>
              </a:spcAft>
              <a:buNone/>
            </a:pPr>
            <a:br>
              <a:rPr lang="ja" sz="1500">
                <a:solidFill>
                  <a:srgbClr val="424242"/>
                </a:solidFill>
                <a:latin typeface="M PLUS 1p"/>
                <a:ea typeface="M PLUS 1p"/>
                <a:cs typeface="M PLUS 1p"/>
                <a:sym typeface="M PLUS 1p"/>
              </a:rPr>
            </a:br>
            <a:r>
              <a:rPr b="1" lang="ja" sz="1500">
                <a:solidFill>
                  <a:schemeClr val="dk1"/>
                </a:solidFill>
                <a:latin typeface="M PLUS 1p"/>
                <a:ea typeface="M PLUS 1p"/>
                <a:cs typeface="M PLUS 1p"/>
                <a:sym typeface="M PLUS 1p"/>
              </a:rPr>
              <a:t>「上申フォーマット」「素材集」</a:t>
            </a:r>
            <a:r>
              <a:rPr b="1" lang="ja" sz="1500">
                <a:solidFill>
                  <a:srgbClr val="424242"/>
                </a:solidFill>
                <a:latin typeface="M PLUS 1p"/>
                <a:ea typeface="M PLUS 1p"/>
                <a:cs typeface="M PLUS 1p"/>
                <a:sym typeface="M PLUS 1p"/>
              </a:rPr>
              <a:t>の部分を貴社の</a:t>
            </a:r>
            <a:r>
              <a:rPr b="1" lang="ja" sz="1500">
                <a:solidFill>
                  <a:srgbClr val="424242"/>
                </a:solidFill>
                <a:latin typeface="M PLUS 1p"/>
                <a:ea typeface="M PLUS 1p"/>
                <a:cs typeface="M PLUS 1p"/>
                <a:sym typeface="M PLUS 1p"/>
              </a:rPr>
              <a:t>内情に合わせて</a:t>
            </a:r>
            <a:r>
              <a:rPr b="1" lang="ja" sz="1500">
                <a:solidFill>
                  <a:srgbClr val="424242"/>
                </a:solidFill>
                <a:latin typeface="M PLUS 1p"/>
                <a:ea typeface="M PLUS 1p"/>
                <a:cs typeface="M PLUS 1p"/>
                <a:sym typeface="M PLUS 1p"/>
              </a:rPr>
              <a:t>編集</a:t>
            </a:r>
            <a:r>
              <a:rPr lang="ja" sz="1500">
                <a:solidFill>
                  <a:srgbClr val="424242"/>
                </a:solidFill>
                <a:latin typeface="M PLUS 1p"/>
                <a:ea typeface="M PLUS 1p"/>
                <a:cs typeface="M PLUS 1p"/>
                <a:sym typeface="M PLUS 1p"/>
              </a:rPr>
              <a:t>し、</a:t>
            </a:r>
            <a:br>
              <a:rPr lang="ja" sz="1500">
                <a:solidFill>
                  <a:srgbClr val="424242"/>
                </a:solidFill>
                <a:latin typeface="M PLUS 1p"/>
                <a:ea typeface="M PLUS 1p"/>
                <a:cs typeface="M PLUS 1p"/>
                <a:sym typeface="M PLUS 1p"/>
              </a:rPr>
            </a:br>
            <a:r>
              <a:rPr lang="ja" sz="1500">
                <a:solidFill>
                  <a:schemeClr val="dk1"/>
                </a:solidFill>
                <a:latin typeface="M PLUS 1p"/>
                <a:ea typeface="M PLUS 1p"/>
                <a:cs typeface="M PLUS 1p"/>
                <a:sym typeface="M PLUS 1p"/>
              </a:rPr>
              <a:t>上層部への</a:t>
            </a:r>
            <a:r>
              <a:rPr lang="ja" sz="1500">
                <a:solidFill>
                  <a:schemeClr val="dk1"/>
                </a:solidFill>
                <a:latin typeface="M PLUS 1p"/>
                <a:ea typeface="M PLUS 1p"/>
                <a:cs typeface="M PLUS 1p"/>
                <a:sym typeface="M PLUS 1p"/>
              </a:rPr>
              <a:t>プレゼンテーション資料や稟議書</a:t>
            </a:r>
            <a:r>
              <a:rPr lang="ja" sz="1500">
                <a:solidFill>
                  <a:schemeClr val="dk1"/>
                </a:solidFill>
                <a:latin typeface="M PLUS 1p"/>
                <a:ea typeface="M PLUS 1p"/>
                <a:cs typeface="M PLUS 1p"/>
                <a:sym typeface="M PLUS 1p"/>
              </a:rPr>
              <a:t>として</a:t>
            </a:r>
            <a:r>
              <a:rPr lang="ja" sz="1500">
                <a:solidFill>
                  <a:srgbClr val="424242"/>
                </a:solidFill>
                <a:latin typeface="M PLUS 1p"/>
                <a:ea typeface="M PLUS 1p"/>
                <a:cs typeface="M PLUS 1p"/>
                <a:sym typeface="M PLUS 1p"/>
              </a:rPr>
              <a:t>ご活用ください</a:t>
            </a:r>
            <a:r>
              <a:rPr lang="ja" sz="1500">
                <a:solidFill>
                  <a:srgbClr val="424242"/>
                </a:solidFill>
                <a:latin typeface="M PLUS 1p"/>
                <a:ea typeface="M PLUS 1p"/>
                <a:cs typeface="M PLUS 1p"/>
                <a:sym typeface="M PLUS 1p"/>
              </a:rPr>
              <a:t>。</a:t>
            </a:r>
            <a:endParaRPr sz="1500">
              <a:solidFill>
                <a:srgbClr val="424242"/>
              </a:solidFill>
              <a:latin typeface="M PLUS 1p"/>
              <a:ea typeface="M PLUS 1p"/>
              <a:cs typeface="M PLUS 1p"/>
              <a:sym typeface="M PLUS 1p"/>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0"/>
          <p:cNvSpPr txBox="1"/>
          <p:nvPr>
            <p:ph idx="4294967295" type="title"/>
          </p:nvPr>
        </p:nvSpPr>
        <p:spPr>
          <a:xfrm>
            <a:off x="196825" y="1908213"/>
            <a:ext cx="2106600" cy="9852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rPr b="1" lang="ja" sz="3200">
                <a:solidFill>
                  <a:schemeClr val="lt1"/>
                </a:solidFill>
                <a:latin typeface="Helvetica Neue"/>
                <a:ea typeface="Helvetica Neue"/>
                <a:cs typeface="Helvetica Neue"/>
                <a:sym typeface="Helvetica Neue"/>
              </a:rPr>
              <a:t>SECTION</a:t>
            </a:r>
            <a:endParaRPr b="1" sz="3200">
              <a:solidFill>
                <a:schemeClr val="lt1"/>
              </a:solidFill>
              <a:latin typeface="Helvetica Neue"/>
              <a:ea typeface="Helvetica Neue"/>
              <a:cs typeface="Helvetica Neue"/>
              <a:sym typeface="Helvetica Neue"/>
            </a:endParaRPr>
          </a:p>
          <a:p>
            <a:pPr indent="0" lvl="0" marL="0" rtl="0" algn="l">
              <a:spcBef>
                <a:spcPts val="0"/>
              </a:spcBef>
              <a:spcAft>
                <a:spcPts val="0"/>
              </a:spcAft>
              <a:buNone/>
            </a:pPr>
            <a:r>
              <a:rPr b="1" lang="ja" sz="3200">
                <a:solidFill>
                  <a:schemeClr val="lt1"/>
                </a:solidFill>
                <a:latin typeface="Helvetica Neue"/>
                <a:ea typeface="Helvetica Neue"/>
                <a:cs typeface="Helvetica Neue"/>
                <a:sym typeface="Helvetica Neue"/>
              </a:rPr>
              <a:t>TITLE</a:t>
            </a:r>
            <a:endParaRPr b="1" sz="3200">
              <a:solidFill>
                <a:schemeClr val="lt1"/>
              </a:solidFill>
              <a:latin typeface="Helvetica Neue"/>
              <a:ea typeface="Helvetica Neue"/>
              <a:cs typeface="Helvetica Neue"/>
              <a:sym typeface="Helvetica Neue"/>
            </a:endParaRPr>
          </a:p>
        </p:txBody>
      </p:sp>
      <p:sp>
        <p:nvSpPr>
          <p:cNvPr id="230" name="Google Shape;230;p30"/>
          <p:cNvSpPr txBox="1"/>
          <p:nvPr>
            <p:ph idx="4294967295" type="title"/>
          </p:nvPr>
        </p:nvSpPr>
        <p:spPr>
          <a:xfrm>
            <a:off x="196825" y="2988988"/>
            <a:ext cx="2106600" cy="246300"/>
          </a:xfrm>
          <a:prstGeom prst="rect">
            <a:avLst/>
          </a:prstGeom>
        </p:spPr>
        <p:txBody>
          <a:bodyPr anchorCtr="0" anchor="ctr" bIns="0" lIns="0" spcFirstLastPara="1" rIns="0" wrap="square" tIns="0">
            <a:spAutoFit/>
          </a:bodyPr>
          <a:lstStyle/>
          <a:p>
            <a:pPr indent="0" lvl="0" marL="0" rtl="0" algn="l">
              <a:spcBef>
                <a:spcPts val="0"/>
              </a:spcBef>
              <a:spcAft>
                <a:spcPts val="0"/>
              </a:spcAft>
              <a:buSzPts val="990"/>
              <a:buNone/>
            </a:pPr>
            <a:r>
              <a:rPr lang="ja" sz="1600">
                <a:solidFill>
                  <a:schemeClr val="lt1"/>
                </a:solidFill>
                <a:latin typeface="M PLUS 1p Medium"/>
                <a:ea typeface="M PLUS 1p Medium"/>
                <a:cs typeface="M PLUS 1p Medium"/>
                <a:sym typeface="M PLUS 1p Medium"/>
              </a:rPr>
              <a:t>セクションタイトル</a:t>
            </a:r>
            <a:endParaRPr sz="1600">
              <a:solidFill>
                <a:schemeClr val="lt1"/>
              </a:solidFill>
              <a:latin typeface="M PLUS 1p Medium"/>
              <a:ea typeface="M PLUS 1p Medium"/>
              <a:cs typeface="M PLUS 1p Medium"/>
              <a:sym typeface="M PLUS 1p Medium"/>
            </a:endParaRPr>
          </a:p>
        </p:txBody>
      </p:sp>
      <p:grpSp>
        <p:nvGrpSpPr>
          <p:cNvPr id="231" name="Google Shape;231;p30"/>
          <p:cNvGrpSpPr/>
          <p:nvPr/>
        </p:nvGrpSpPr>
        <p:grpSpPr>
          <a:xfrm>
            <a:off x="4389403" y="1851406"/>
            <a:ext cx="1802624" cy="467651"/>
            <a:chOff x="1754450" y="3356306"/>
            <a:chExt cx="3501600" cy="908413"/>
          </a:xfrm>
        </p:grpSpPr>
        <p:sp>
          <p:nvSpPr>
            <p:cNvPr id="232" name="Google Shape;232;p30"/>
            <p:cNvSpPr/>
            <p:nvPr/>
          </p:nvSpPr>
          <p:spPr>
            <a:xfrm>
              <a:off x="1754450" y="3356306"/>
              <a:ext cx="3501600" cy="754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a:solidFill>
                    <a:srgbClr val="FFFFFF"/>
                  </a:solidFill>
                  <a:latin typeface="M PLUS 1p ExtraBold"/>
                  <a:ea typeface="M PLUS 1p ExtraBold"/>
                  <a:cs typeface="M PLUS 1p ExtraBold"/>
                  <a:sym typeface="M PLUS 1p ExtraBold"/>
                </a:rPr>
                <a:t>上申担当者向け</a:t>
              </a:r>
              <a:endParaRPr>
                <a:solidFill>
                  <a:srgbClr val="FFFFFF"/>
                </a:solidFill>
                <a:latin typeface="M PLUS 1p ExtraBold"/>
                <a:ea typeface="M PLUS 1p ExtraBold"/>
                <a:cs typeface="M PLUS 1p ExtraBold"/>
                <a:sym typeface="M PLUS 1p ExtraBold"/>
              </a:endParaRPr>
            </a:p>
          </p:txBody>
        </p:sp>
        <p:sp>
          <p:nvSpPr>
            <p:cNvPr id="233" name="Google Shape;233;p30"/>
            <p:cNvSpPr/>
            <p:nvPr/>
          </p:nvSpPr>
          <p:spPr>
            <a:xfrm>
              <a:off x="3344793" y="4110818"/>
              <a:ext cx="321075" cy="153900"/>
            </a:xfrm>
            <a:prstGeom prst="flowChartMerg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p>
          </p:txBody>
        </p:sp>
      </p:grpSp>
      <p:sp>
        <p:nvSpPr>
          <p:cNvPr id="234" name="Google Shape;234;p30"/>
          <p:cNvSpPr txBox="1"/>
          <p:nvPr/>
        </p:nvSpPr>
        <p:spPr>
          <a:xfrm>
            <a:off x="4389400" y="2150850"/>
            <a:ext cx="3855300" cy="841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ja" sz="2000">
                <a:solidFill>
                  <a:srgbClr val="13202F"/>
                </a:solidFill>
                <a:latin typeface="M PLUS 1p Medium"/>
                <a:ea typeface="M PLUS 1p Medium"/>
                <a:cs typeface="M PLUS 1p Medium"/>
                <a:sym typeface="M PLUS 1p Medium"/>
              </a:rPr>
              <a:t>本資料の使い方</a:t>
            </a:r>
            <a:endParaRPr sz="2000">
              <a:solidFill>
                <a:srgbClr val="13202F"/>
              </a:solidFill>
              <a:latin typeface="M PLUS 1p Medium"/>
              <a:ea typeface="M PLUS 1p Medium"/>
              <a:cs typeface="M PLUS 1p Medium"/>
              <a:sym typeface="M PLUS 1p Medium"/>
            </a:endParaRPr>
          </a:p>
        </p:txBody>
      </p:sp>
      <p:sp>
        <p:nvSpPr>
          <p:cNvPr id="235" name="Google Shape;235;p30"/>
          <p:cNvSpPr/>
          <p:nvPr/>
        </p:nvSpPr>
        <p:spPr>
          <a:xfrm>
            <a:off x="3660995" y="2283761"/>
            <a:ext cx="576000" cy="576000"/>
          </a:xfrm>
          <a:prstGeom prst="ellipse">
            <a:avLst/>
          </a:prstGeom>
          <a:solidFill>
            <a:srgbClr val="FFFFFF"/>
          </a:solidFill>
          <a:ln cap="flat" cmpd="sng" w="19050">
            <a:solidFill>
              <a:srgbClr val="13202F"/>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1" lang="ja" sz="2400">
                <a:solidFill>
                  <a:srgbClr val="13202F"/>
                </a:solidFill>
                <a:latin typeface="M PLUS 1p"/>
                <a:ea typeface="M PLUS 1p"/>
                <a:cs typeface="M PLUS 1p"/>
                <a:sym typeface="M PLUS 1p"/>
              </a:rPr>
              <a:t>0</a:t>
            </a:r>
            <a:endParaRPr b="1" i="0" sz="2400" u="none" cap="none" strike="noStrike">
              <a:solidFill>
                <a:srgbClr val="13202F"/>
              </a:solidFill>
              <a:latin typeface="M PLUS 1p"/>
              <a:ea typeface="M PLUS 1p"/>
              <a:cs typeface="M PLUS 1p"/>
              <a:sym typeface="M PLUS 1p"/>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1"/>
          <p:cNvSpPr txBox="1"/>
          <p:nvPr>
            <p:ph type="title"/>
          </p:nvPr>
        </p:nvSpPr>
        <p:spPr>
          <a:xfrm>
            <a:off x="270000" y="236823"/>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solidFill>
                  <a:schemeClr val="accent2"/>
                </a:solidFill>
              </a:rPr>
              <a:t>本資料の編集手順とポイント</a:t>
            </a:r>
            <a:endParaRPr sz="1800"/>
          </a:p>
        </p:txBody>
      </p:sp>
      <p:sp>
        <p:nvSpPr>
          <p:cNvPr id="241" name="Google Shape;241;p31"/>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fld id="{00000000-1234-1234-1234-123412341234}" type="slidenum">
              <a:rPr lang="ja"/>
              <a:t>‹#›</a:t>
            </a:fld>
            <a:endParaRPr/>
          </a:p>
        </p:txBody>
      </p:sp>
      <p:sp>
        <p:nvSpPr>
          <p:cNvPr id="242" name="Google Shape;242;p31"/>
          <p:cNvSpPr txBox="1"/>
          <p:nvPr>
            <p:ph idx="1" type="body"/>
          </p:nvPr>
        </p:nvSpPr>
        <p:spPr>
          <a:xfrm>
            <a:off x="2303224" y="1935700"/>
            <a:ext cx="4732800" cy="554100"/>
          </a:xfrm>
          <a:prstGeom prst="rect">
            <a:avLst/>
          </a:prstGeom>
        </p:spPr>
        <p:txBody>
          <a:bodyPr anchorCtr="0" anchor="t" bIns="0" lIns="0" spcFirstLastPara="1" rIns="0" wrap="square" tIns="0">
            <a:noAutofit/>
          </a:bodyPr>
          <a:lstStyle/>
          <a:p>
            <a:pPr indent="0" lvl="0" marL="0" rtl="0" algn="l">
              <a:lnSpc>
                <a:spcPct val="125000"/>
              </a:lnSpc>
              <a:spcBef>
                <a:spcPts val="0"/>
              </a:spcBef>
              <a:spcAft>
                <a:spcPts val="1200"/>
              </a:spcAft>
              <a:buNone/>
            </a:pPr>
            <a:r>
              <a:rPr b="1" lang="ja" sz="1400"/>
              <a:t>P24〜26 </a:t>
            </a:r>
            <a:r>
              <a:rPr lang="ja" sz="1400"/>
              <a:t>の費用対効果の算出には </a:t>
            </a:r>
            <a:r>
              <a:rPr b="1" lang="ja" sz="1400"/>
              <a:t>P5 </a:t>
            </a:r>
            <a:r>
              <a:rPr lang="ja" sz="1400"/>
              <a:t>に掲載している</a:t>
            </a:r>
            <a:br>
              <a:rPr lang="ja" sz="1400"/>
            </a:br>
            <a:r>
              <a:rPr lang="ja" sz="1400"/>
              <a:t>「費用対効果算出シート」を利用する</a:t>
            </a:r>
            <a:endParaRPr sz="1400"/>
          </a:p>
        </p:txBody>
      </p:sp>
      <p:sp>
        <p:nvSpPr>
          <p:cNvPr id="243" name="Google Shape;243;p31"/>
          <p:cNvSpPr/>
          <p:nvPr/>
        </p:nvSpPr>
        <p:spPr>
          <a:xfrm>
            <a:off x="6479500" y="152125"/>
            <a:ext cx="2488200" cy="4329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a:solidFill>
                  <a:schemeClr val="lt1"/>
                </a:solidFill>
                <a:latin typeface="M PLUS 1p"/>
                <a:ea typeface="M PLUS 1p"/>
                <a:cs typeface="M PLUS 1p"/>
                <a:sym typeface="M PLUS 1p"/>
              </a:rPr>
              <a:t>上申担当者向けスライド</a:t>
            </a:r>
            <a:endParaRPr b="1">
              <a:solidFill>
                <a:schemeClr val="lt1"/>
              </a:solidFill>
              <a:latin typeface="M PLUS 1p"/>
              <a:ea typeface="M PLUS 1p"/>
              <a:cs typeface="M PLUS 1p"/>
              <a:sym typeface="M PLUS 1p"/>
            </a:endParaRPr>
          </a:p>
        </p:txBody>
      </p:sp>
      <p:sp>
        <p:nvSpPr>
          <p:cNvPr id="244" name="Google Shape;244;p31"/>
          <p:cNvSpPr/>
          <p:nvPr/>
        </p:nvSpPr>
        <p:spPr>
          <a:xfrm>
            <a:off x="773181" y="1075619"/>
            <a:ext cx="545100" cy="545100"/>
          </a:xfrm>
          <a:prstGeom prst="ellipse">
            <a:avLst/>
          </a:prstGeom>
          <a:solidFill>
            <a:srgbClr val="FFFFFF"/>
          </a:solidFill>
          <a:ln cap="flat" cmpd="sng" w="19050">
            <a:solidFill>
              <a:srgbClr val="13202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ja" sz="2400">
                <a:solidFill>
                  <a:srgbClr val="13202F"/>
                </a:solidFill>
                <a:latin typeface="M PLUS 1p"/>
                <a:ea typeface="M PLUS 1p"/>
                <a:cs typeface="M PLUS 1p"/>
                <a:sym typeface="M PLUS 1p"/>
              </a:rPr>
              <a:t>1</a:t>
            </a:r>
            <a:endParaRPr b="1" sz="2400">
              <a:solidFill>
                <a:srgbClr val="13202F"/>
              </a:solidFill>
              <a:latin typeface="M PLUS 1p"/>
              <a:ea typeface="M PLUS 1p"/>
              <a:cs typeface="M PLUS 1p"/>
              <a:sym typeface="M PLUS 1p"/>
            </a:endParaRPr>
          </a:p>
        </p:txBody>
      </p:sp>
      <p:sp>
        <p:nvSpPr>
          <p:cNvPr id="245" name="Google Shape;245;p31"/>
          <p:cNvSpPr/>
          <p:nvPr/>
        </p:nvSpPr>
        <p:spPr>
          <a:xfrm>
            <a:off x="773181" y="3243842"/>
            <a:ext cx="545100" cy="545100"/>
          </a:xfrm>
          <a:prstGeom prst="ellipse">
            <a:avLst/>
          </a:prstGeom>
          <a:solidFill>
            <a:srgbClr val="FFFFFF"/>
          </a:solidFill>
          <a:ln cap="flat" cmpd="sng" w="19050">
            <a:solidFill>
              <a:srgbClr val="13202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ja" sz="2400">
                <a:solidFill>
                  <a:srgbClr val="13202F"/>
                </a:solidFill>
                <a:latin typeface="M PLUS 1p"/>
                <a:ea typeface="M PLUS 1p"/>
                <a:cs typeface="M PLUS 1p"/>
                <a:sym typeface="M PLUS 1p"/>
              </a:rPr>
              <a:t>2</a:t>
            </a:r>
            <a:endParaRPr b="1" sz="2400">
              <a:solidFill>
                <a:srgbClr val="13202F"/>
              </a:solidFill>
              <a:latin typeface="M PLUS 1p"/>
              <a:ea typeface="M PLUS 1p"/>
              <a:cs typeface="M PLUS 1p"/>
              <a:sym typeface="M PLUS 1p"/>
            </a:endParaRPr>
          </a:p>
        </p:txBody>
      </p:sp>
      <p:sp>
        <p:nvSpPr>
          <p:cNvPr id="246" name="Google Shape;246;p31"/>
          <p:cNvSpPr/>
          <p:nvPr/>
        </p:nvSpPr>
        <p:spPr>
          <a:xfrm>
            <a:off x="773181" y="4041499"/>
            <a:ext cx="545100" cy="545100"/>
          </a:xfrm>
          <a:prstGeom prst="ellipse">
            <a:avLst/>
          </a:prstGeom>
          <a:solidFill>
            <a:srgbClr val="FFFFFF"/>
          </a:solidFill>
          <a:ln cap="flat" cmpd="sng" w="19050">
            <a:solidFill>
              <a:srgbClr val="13202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ja" sz="2400">
                <a:solidFill>
                  <a:srgbClr val="13202F"/>
                </a:solidFill>
                <a:latin typeface="M PLUS 1p"/>
                <a:ea typeface="M PLUS 1p"/>
                <a:cs typeface="M PLUS 1p"/>
                <a:sym typeface="M PLUS 1p"/>
              </a:rPr>
              <a:t>3</a:t>
            </a:r>
            <a:endParaRPr b="1" sz="2400">
              <a:solidFill>
                <a:srgbClr val="13202F"/>
              </a:solidFill>
              <a:latin typeface="M PLUS 1p"/>
              <a:ea typeface="M PLUS 1p"/>
              <a:cs typeface="M PLUS 1p"/>
              <a:sym typeface="M PLUS 1p"/>
            </a:endParaRPr>
          </a:p>
        </p:txBody>
      </p:sp>
      <p:sp>
        <p:nvSpPr>
          <p:cNvPr id="247" name="Google Shape;247;p31"/>
          <p:cNvSpPr txBox="1"/>
          <p:nvPr>
            <p:ph idx="1" type="body"/>
          </p:nvPr>
        </p:nvSpPr>
        <p:spPr>
          <a:xfrm>
            <a:off x="2396719" y="3406119"/>
            <a:ext cx="4357500" cy="229800"/>
          </a:xfrm>
          <a:prstGeom prst="rect">
            <a:avLst/>
          </a:prstGeom>
        </p:spPr>
        <p:txBody>
          <a:bodyPr anchorCtr="0" anchor="t" bIns="0" lIns="0" spcFirstLastPara="1" rIns="0" wrap="square" tIns="0">
            <a:noAutofit/>
          </a:bodyPr>
          <a:lstStyle/>
          <a:p>
            <a:pPr indent="0" lvl="0" marL="0" rtl="0" algn="l">
              <a:lnSpc>
                <a:spcPct val="150000"/>
              </a:lnSpc>
              <a:spcBef>
                <a:spcPts val="0"/>
              </a:spcBef>
              <a:spcAft>
                <a:spcPts val="1200"/>
              </a:spcAft>
              <a:buNone/>
            </a:pPr>
            <a:r>
              <a:rPr b="1" lang="ja" sz="1500"/>
              <a:t>…</a:t>
            </a:r>
            <a:r>
              <a:rPr b="1" lang="ja" sz="1500"/>
              <a:t>「上申担当者向けスライド」を削除する</a:t>
            </a:r>
            <a:endParaRPr b="1" sz="1500"/>
          </a:p>
        </p:txBody>
      </p:sp>
      <p:sp>
        <p:nvSpPr>
          <p:cNvPr id="248" name="Google Shape;248;p31"/>
          <p:cNvSpPr txBox="1"/>
          <p:nvPr>
            <p:ph idx="1" type="body"/>
          </p:nvPr>
        </p:nvSpPr>
        <p:spPr>
          <a:xfrm>
            <a:off x="1458020" y="4186510"/>
            <a:ext cx="8604000" cy="277200"/>
          </a:xfrm>
          <a:prstGeom prst="rect">
            <a:avLst/>
          </a:prstGeom>
        </p:spPr>
        <p:txBody>
          <a:bodyPr anchorCtr="0" anchor="t" bIns="0" lIns="0" spcFirstLastPara="1" rIns="0" wrap="square" tIns="0">
            <a:noAutofit/>
          </a:bodyPr>
          <a:lstStyle/>
          <a:p>
            <a:pPr indent="0" lvl="0" marL="0" rtl="0" algn="l">
              <a:lnSpc>
                <a:spcPct val="150000"/>
              </a:lnSpc>
              <a:spcBef>
                <a:spcPts val="0"/>
              </a:spcBef>
              <a:spcAft>
                <a:spcPts val="1200"/>
              </a:spcAft>
              <a:buNone/>
            </a:pPr>
            <a:r>
              <a:rPr b="1" lang="ja" sz="1500"/>
              <a:t>上</a:t>
            </a:r>
            <a:r>
              <a:rPr b="1" lang="ja" sz="1500"/>
              <a:t>申内容を説明する資料として、上層部に展開する</a:t>
            </a:r>
            <a:endParaRPr b="1" sz="1500"/>
          </a:p>
        </p:txBody>
      </p:sp>
      <p:sp>
        <p:nvSpPr>
          <p:cNvPr id="249" name="Google Shape;249;p31"/>
          <p:cNvSpPr txBox="1"/>
          <p:nvPr/>
        </p:nvSpPr>
        <p:spPr>
          <a:xfrm>
            <a:off x="1373680" y="1062611"/>
            <a:ext cx="1545600" cy="554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1200"/>
              </a:spcAft>
              <a:buNone/>
            </a:pPr>
            <a:r>
              <a:rPr b="1" lang="ja" sz="2400">
                <a:solidFill>
                  <a:schemeClr val="accent1"/>
                </a:solidFill>
                <a:latin typeface="M PLUS 1p"/>
                <a:ea typeface="M PLUS 1p"/>
                <a:cs typeface="M PLUS 1p"/>
                <a:sym typeface="M PLUS 1p"/>
              </a:rPr>
              <a:t>P13〜26</a:t>
            </a:r>
            <a:endParaRPr sz="2400">
              <a:solidFill>
                <a:schemeClr val="accent1"/>
              </a:solidFill>
              <a:latin typeface="M PLUS 1p"/>
              <a:ea typeface="M PLUS 1p"/>
              <a:cs typeface="M PLUS 1p"/>
              <a:sym typeface="M PLUS 1p"/>
            </a:endParaRPr>
          </a:p>
        </p:txBody>
      </p:sp>
      <p:sp>
        <p:nvSpPr>
          <p:cNvPr id="250" name="Google Shape;250;p31"/>
          <p:cNvSpPr txBox="1"/>
          <p:nvPr>
            <p:ph idx="1" type="body"/>
          </p:nvPr>
        </p:nvSpPr>
        <p:spPr>
          <a:xfrm>
            <a:off x="2769800" y="1210828"/>
            <a:ext cx="6150900" cy="277200"/>
          </a:xfrm>
          <a:prstGeom prst="rect">
            <a:avLst/>
          </a:prstGeom>
        </p:spPr>
        <p:txBody>
          <a:bodyPr anchorCtr="0" anchor="t" bIns="0" lIns="0" spcFirstLastPara="1" rIns="0" wrap="square" tIns="0">
            <a:noAutofit/>
          </a:bodyPr>
          <a:lstStyle/>
          <a:p>
            <a:pPr indent="0" lvl="0" marL="0" rtl="0" algn="l">
              <a:lnSpc>
                <a:spcPct val="150000"/>
              </a:lnSpc>
              <a:spcBef>
                <a:spcPts val="0"/>
              </a:spcBef>
              <a:spcAft>
                <a:spcPts val="1200"/>
              </a:spcAft>
              <a:buNone/>
            </a:pPr>
            <a:r>
              <a:rPr b="1" lang="ja" sz="1500"/>
              <a:t>…</a:t>
            </a:r>
            <a:r>
              <a:rPr b="1" lang="ja" sz="1500"/>
              <a:t>上申したいことや自社のChatwork運用状況に合わせて編集する</a:t>
            </a:r>
            <a:endParaRPr b="1" sz="1500"/>
          </a:p>
        </p:txBody>
      </p:sp>
      <p:sp>
        <p:nvSpPr>
          <p:cNvPr id="251" name="Google Shape;251;p31"/>
          <p:cNvSpPr/>
          <p:nvPr/>
        </p:nvSpPr>
        <p:spPr>
          <a:xfrm>
            <a:off x="938579" y="1884289"/>
            <a:ext cx="1217700" cy="343200"/>
          </a:xfrm>
          <a:prstGeom prst="roundRect">
            <a:avLst>
              <a:gd fmla="val 17903"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solidFill>
                <a:schemeClr val="accent1"/>
              </a:solidFill>
              <a:latin typeface="M PLUS 1p"/>
              <a:ea typeface="M PLUS 1p"/>
              <a:cs typeface="M PLUS 1p"/>
              <a:sym typeface="M PLUS 1p"/>
            </a:endParaRPr>
          </a:p>
        </p:txBody>
      </p:sp>
      <p:sp>
        <p:nvSpPr>
          <p:cNvPr id="252" name="Google Shape;252;p31"/>
          <p:cNvSpPr txBox="1"/>
          <p:nvPr/>
        </p:nvSpPr>
        <p:spPr>
          <a:xfrm>
            <a:off x="1101869" y="1863847"/>
            <a:ext cx="935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ja">
                <a:solidFill>
                  <a:schemeClr val="accent2"/>
                </a:solidFill>
                <a:latin typeface="M PLUS 1p"/>
                <a:ea typeface="M PLUS 1p"/>
                <a:cs typeface="M PLUS 1p"/>
                <a:sym typeface="M PLUS 1p"/>
              </a:rPr>
              <a:t>POINT 1</a:t>
            </a:r>
            <a:endParaRPr b="1">
              <a:solidFill>
                <a:schemeClr val="accent2"/>
              </a:solidFill>
              <a:latin typeface="M PLUS 1p"/>
              <a:ea typeface="M PLUS 1p"/>
              <a:cs typeface="M PLUS 1p"/>
              <a:sym typeface="M PLUS 1p"/>
            </a:endParaRPr>
          </a:p>
        </p:txBody>
      </p:sp>
      <p:sp>
        <p:nvSpPr>
          <p:cNvPr id="253" name="Google Shape;253;p31"/>
          <p:cNvSpPr txBox="1"/>
          <p:nvPr>
            <p:ph idx="1" type="body"/>
          </p:nvPr>
        </p:nvSpPr>
        <p:spPr>
          <a:xfrm>
            <a:off x="2303212" y="2630950"/>
            <a:ext cx="4635000" cy="277200"/>
          </a:xfrm>
          <a:prstGeom prst="rect">
            <a:avLst/>
          </a:prstGeom>
        </p:spPr>
        <p:txBody>
          <a:bodyPr anchorCtr="0" anchor="t" bIns="0" lIns="0" spcFirstLastPara="1" rIns="0" wrap="square" tIns="0">
            <a:noAutofit/>
          </a:bodyPr>
          <a:lstStyle/>
          <a:p>
            <a:pPr indent="0" lvl="0" marL="0" rtl="0" algn="l">
              <a:lnSpc>
                <a:spcPct val="125000"/>
              </a:lnSpc>
              <a:spcBef>
                <a:spcPts val="0"/>
              </a:spcBef>
              <a:spcAft>
                <a:spcPts val="1200"/>
              </a:spcAft>
              <a:buNone/>
            </a:pPr>
            <a:r>
              <a:rPr b="1" lang="ja" sz="1400"/>
              <a:t>P27〜 </a:t>
            </a:r>
            <a:r>
              <a:rPr lang="ja" sz="1400"/>
              <a:t>の「素材集」にある素材は</a:t>
            </a:r>
            <a:r>
              <a:rPr lang="ja" sz="1400"/>
              <a:t>必要であれば使う</a:t>
            </a:r>
            <a:endParaRPr sz="1400"/>
          </a:p>
        </p:txBody>
      </p:sp>
      <p:sp>
        <p:nvSpPr>
          <p:cNvPr id="254" name="Google Shape;254;p31"/>
          <p:cNvSpPr/>
          <p:nvPr/>
        </p:nvSpPr>
        <p:spPr>
          <a:xfrm>
            <a:off x="938579" y="2569764"/>
            <a:ext cx="1217700" cy="343200"/>
          </a:xfrm>
          <a:prstGeom prst="roundRect">
            <a:avLst>
              <a:gd fmla="val 17903"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solidFill>
                <a:schemeClr val="accent1"/>
              </a:solidFill>
              <a:latin typeface="M PLUS 1p"/>
              <a:ea typeface="M PLUS 1p"/>
              <a:cs typeface="M PLUS 1p"/>
              <a:sym typeface="M PLUS 1p"/>
            </a:endParaRPr>
          </a:p>
        </p:txBody>
      </p:sp>
      <p:sp>
        <p:nvSpPr>
          <p:cNvPr id="255" name="Google Shape;255;p31"/>
          <p:cNvSpPr txBox="1"/>
          <p:nvPr/>
        </p:nvSpPr>
        <p:spPr>
          <a:xfrm>
            <a:off x="1101869" y="2549322"/>
            <a:ext cx="935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ja">
                <a:solidFill>
                  <a:schemeClr val="accent2"/>
                </a:solidFill>
                <a:latin typeface="M PLUS 1p"/>
                <a:ea typeface="M PLUS 1p"/>
                <a:cs typeface="M PLUS 1p"/>
                <a:sym typeface="M PLUS 1p"/>
              </a:rPr>
              <a:t>POINT 2</a:t>
            </a:r>
            <a:endParaRPr b="1">
              <a:solidFill>
                <a:schemeClr val="accent2"/>
              </a:solidFill>
              <a:latin typeface="M PLUS 1p"/>
              <a:ea typeface="M PLUS 1p"/>
              <a:cs typeface="M PLUS 1p"/>
              <a:sym typeface="M PLUS 1p"/>
            </a:endParaRPr>
          </a:p>
        </p:txBody>
      </p:sp>
      <p:sp>
        <p:nvSpPr>
          <p:cNvPr id="256" name="Google Shape;256;p31"/>
          <p:cNvSpPr txBox="1"/>
          <p:nvPr/>
        </p:nvSpPr>
        <p:spPr>
          <a:xfrm>
            <a:off x="1373680" y="3250413"/>
            <a:ext cx="1545600" cy="554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1200"/>
              </a:spcAft>
              <a:buNone/>
            </a:pPr>
            <a:r>
              <a:rPr b="1" lang="ja" sz="2400">
                <a:solidFill>
                  <a:schemeClr val="accent1"/>
                </a:solidFill>
                <a:latin typeface="M PLUS 1p"/>
                <a:ea typeface="M PLUS 1p"/>
                <a:cs typeface="M PLUS 1p"/>
                <a:sym typeface="M PLUS 1p"/>
              </a:rPr>
              <a:t>P2〜6</a:t>
            </a:r>
            <a:endParaRPr sz="2400">
              <a:solidFill>
                <a:schemeClr val="accent1"/>
              </a:solidFill>
              <a:latin typeface="M PLUS 1p"/>
              <a:ea typeface="M PLUS 1p"/>
              <a:cs typeface="M PLUS 1p"/>
              <a:sym typeface="M PLUS 1p"/>
            </a:endParaRPr>
          </a:p>
        </p:txBody>
      </p:sp>
      <p:sp>
        <p:nvSpPr>
          <p:cNvPr id="257" name="Google Shape;257;p31"/>
          <p:cNvSpPr/>
          <p:nvPr/>
        </p:nvSpPr>
        <p:spPr>
          <a:xfrm>
            <a:off x="4368975" y="2978495"/>
            <a:ext cx="486000" cy="332400"/>
          </a:xfrm>
          <a:prstGeom prst="downArrow">
            <a:avLst>
              <a:gd fmla="val 50000" name="adj1"/>
              <a:gd fmla="val 50000" name="adj2"/>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58" name="Google Shape;258;p31"/>
          <p:cNvSpPr/>
          <p:nvPr/>
        </p:nvSpPr>
        <p:spPr>
          <a:xfrm>
            <a:off x="4368975" y="3828485"/>
            <a:ext cx="486000" cy="332400"/>
          </a:xfrm>
          <a:prstGeom prst="downArrow">
            <a:avLst>
              <a:gd fmla="val 50000" name="adj1"/>
              <a:gd fmla="val 50000" name="adj2"/>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59" name="Google Shape;259;p31">
            <a:hlinkClick r:id="rId3"/>
          </p:cNvPr>
          <p:cNvSpPr/>
          <p:nvPr/>
        </p:nvSpPr>
        <p:spPr>
          <a:xfrm>
            <a:off x="6848700" y="2043013"/>
            <a:ext cx="1941900" cy="685500"/>
          </a:xfrm>
          <a:prstGeom prst="roundRect">
            <a:avLst>
              <a:gd fmla="val 16667" name="adj"/>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ja"/>
              <a:t>　</a:t>
            </a:r>
            <a:r>
              <a:rPr b="1" lang="ja" u="sng">
                <a:solidFill>
                  <a:schemeClr val="lt1"/>
                </a:solidFill>
                <a:latin typeface="M PLUS 1p"/>
                <a:ea typeface="M PLUS 1p"/>
                <a:cs typeface="M PLUS 1p"/>
                <a:sym typeface="M PLUS 1p"/>
                <a:hlinkClick r:id="rId4">
                  <a:extLst>
                    <a:ext uri="{A12FA001-AC4F-418D-AE19-62706E023703}">
                      <ahyp:hlinkClr val="tx"/>
                    </a:ext>
                  </a:extLst>
                </a:hlinkClick>
              </a:rPr>
              <a:t>pptxはここから</a:t>
            </a:r>
            <a:endParaRPr>
              <a:solidFill>
                <a:schemeClr val="lt1"/>
              </a:solidFill>
            </a:endParaRPr>
          </a:p>
          <a:p>
            <a:pPr indent="0" lvl="0" marL="0" rtl="0" algn="l">
              <a:spcBef>
                <a:spcPts val="0"/>
              </a:spcBef>
              <a:spcAft>
                <a:spcPts val="0"/>
              </a:spcAft>
              <a:buNone/>
            </a:pPr>
            <a:r>
              <a:rPr lang="ja"/>
              <a:t>　</a:t>
            </a:r>
            <a:r>
              <a:rPr b="1" lang="ja" u="sng">
                <a:solidFill>
                  <a:schemeClr val="lt1"/>
                </a:solidFill>
                <a:latin typeface="M PLUS 1p"/>
                <a:ea typeface="M PLUS 1p"/>
                <a:cs typeface="M PLUS 1p"/>
                <a:sym typeface="M PLUS 1p"/>
                <a:hlinkClick r:id="rId5">
                  <a:extLst>
                    <a:ext uri="{A12FA001-AC4F-418D-AE19-62706E023703}">
                      <ahyp:hlinkClr val="tx"/>
                    </a:ext>
                  </a:extLst>
                </a:hlinkClick>
              </a:rPr>
              <a:t>ダウンロード</a:t>
            </a:r>
            <a:endParaRPr b="1" u="sng">
              <a:solidFill>
                <a:schemeClr val="lt1"/>
              </a:solidFill>
              <a:latin typeface="M PLUS 1p"/>
              <a:ea typeface="M PLUS 1p"/>
              <a:cs typeface="M PLUS 1p"/>
              <a:sym typeface="M PLUS 1p"/>
            </a:endParaRPr>
          </a:p>
        </p:txBody>
      </p:sp>
      <p:sp>
        <p:nvSpPr>
          <p:cNvPr id="260" name="Google Shape;260;p31"/>
          <p:cNvSpPr/>
          <p:nvPr/>
        </p:nvSpPr>
        <p:spPr>
          <a:xfrm>
            <a:off x="8562588" y="2330860"/>
            <a:ext cx="74100" cy="109800"/>
          </a:xfrm>
          <a:prstGeom prst="chevron">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2"/>
          <p:cNvSpPr txBox="1"/>
          <p:nvPr>
            <p:ph type="title"/>
          </p:nvPr>
        </p:nvSpPr>
        <p:spPr>
          <a:xfrm>
            <a:off x="270000" y="231040"/>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solidFill>
                  <a:schemeClr val="accent2"/>
                </a:solidFill>
              </a:rPr>
              <a:t>費用対効果の算出方法</a:t>
            </a:r>
            <a:endParaRPr sz="1800"/>
          </a:p>
        </p:txBody>
      </p:sp>
      <p:sp>
        <p:nvSpPr>
          <p:cNvPr id="266" name="Google Shape;266;p32"/>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fld id="{00000000-1234-1234-1234-123412341234}" type="slidenum">
              <a:rPr lang="ja"/>
              <a:t>‹#›</a:t>
            </a:fld>
            <a:endParaRPr/>
          </a:p>
        </p:txBody>
      </p:sp>
      <p:sp>
        <p:nvSpPr>
          <p:cNvPr id="267" name="Google Shape;267;p32"/>
          <p:cNvSpPr txBox="1"/>
          <p:nvPr/>
        </p:nvSpPr>
        <p:spPr>
          <a:xfrm>
            <a:off x="234694" y="904273"/>
            <a:ext cx="8227800" cy="408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200"/>
              </a:spcAft>
              <a:buNone/>
            </a:pPr>
            <a:r>
              <a:rPr lang="ja" sz="1300">
                <a:solidFill>
                  <a:schemeClr val="dk1"/>
                </a:solidFill>
                <a:latin typeface="M PLUS 1p"/>
                <a:ea typeface="M PLUS 1p"/>
                <a:cs typeface="M PLUS 1p"/>
                <a:sym typeface="M PLUS 1p"/>
              </a:rPr>
              <a:t>費用対効果算出シートはExcel形式で、</a:t>
            </a:r>
            <a:r>
              <a:rPr b="1" lang="ja" sz="1300">
                <a:solidFill>
                  <a:schemeClr val="dk1"/>
                </a:solidFill>
                <a:latin typeface="M PLUS 1p"/>
                <a:ea typeface="M PLUS 1p"/>
                <a:cs typeface="M PLUS 1p"/>
                <a:sym typeface="M PLUS 1p"/>
              </a:rPr>
              <a:t>数字を入れると自動的に必要な項目の計算をしてくれるシート</a:t>
            </a:r>
            <a:r>
              <a:rPr lang="ja" sz="1300">
                <a:solidFill>
                  <a:schemeClr val="dk1"/>
                </a:solidFill>
                <a:latin typeface="M PLUS 1p"/>
                <a:ea typeface="M PLUS 1p"/>
                <a:cs typeface="M PLUS 1p"/>
                <a:sym typeface="M PLUS 1p"/>
              </a:rPr>
              <a:t>です。</a:t>
            </a:r>
            <a:br>
              <a:rPr lang="ja" sz="1300">
                <a:solidFill>
                  <a:schemeClr val="dk1"/>
                </a:solidFill>
                <a:latin typeface="M PLUS 1p"/>
                <a:ea typeface="M PLUS 1p"/>
                <a:cs typeface="M PLUS 1p"/>
                <a:sym typeface="M PLUS 1p"/>
              </a:rPr>
            </a:br>
            <a:r>
              <a:rPr lang="ja" sz="1300">
                <a:solidFill>
                  <a:schemeClr val="dk1"/>
                </a:solidFill>
                <a:latin typeface="M PLUS 1p"/>
                <a:ea typeface="M PLUS 1p"/>
                <a:cs typeface="M PLUS 1p"/>
                <a:sym typeface="M PLUS 1p"/>
              </a:rPr>
              <a:t>このシートで出てきた数字は、P24〜26の費用対効果のページで使用します。</a:t>
            </a:r>
            <a:endParaRPr sz="1200">
              <a:latin typeface="M PLUS 1p"/>
              <a:ea typeface="M PLUS 1p"/>
              <a:cs typeface="M PLUS 1p"/>
              <a:sym typeface="M PLUS 1p"/>
            </a:endParaRPr>
          </a:p>
        </p:txBody>
      </p:sp>
      <p:sp>
        <p:nvSpPr>
          <p:cNvPr id="268" name="Google Shape;268;p32"/>
          <p:cNvSpPr/>
          <p:nvPr/>
        </p:nvSpPr>
        <p:spPr>
          <a:xfrm>
            <a:off x="6514950" y="152125"/>
            <a:ext cx="2488200" cy="432900"/>
          </a:xfrm>
          <a:prstGeom prst="roundRect">
            <a:avLst>
              <a:gd fmla="val 16667"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ja">
                <a:solidFill>
                  <a:schemeClr val="lt1"/>
                </a:solidFill>
                <a:latin typeface="M PLUS 1p"/>
                <a:ea typeface="M PLUS 1p"/>
                <a:cs typeface="M PLUS 1p"/>
                <a:sym typeface="M PLUS 1p"/>
              </a:rPr>
              <a:t>上申担当者向けスライド</a:t>
            </a:r>
            <a:endParaRPr b="1">
              <a:solidFill>
                <a:schemeClr val="lt1"/>
              </a:solidFill>
              <a:latin typeface="M PLUS 1p"/>
              <a:ea typeface="M PLUS 1p"/>
              <a:cs typeface="M PLUS 1p"/>
              <a:sym typeface="M PLUS 1p"/>
            </a:endParaRPr>
          </a:p>
        </p:txBody>
      </p:sp>
      <p:sp>
        <p:nvSpPr>
          <p:cNvPr id="269" name="Google Shape;269;p32"/>
          <p:cNvSpPr/>
          <p:nvPr/>
        </p:nvSpPr>
        <p:spPr>
          <a:xfrm rot="-5400000">
            <a:off x="5552629" y="2488650"/>
            <a:ext cx="319800" cy="277200"/>
          </a:xfrm>
          <a:prstGeom prst="triangl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0" name="Google Shape;270;p32"/>
          <p:cNvGrpSpPr/>
          <p:nvPr/>
        </p:nvGrpSpPr>
        <p:grpSpPr>
          <a:xfrm>
            <a:off x="5851125" y="3189675"/>
            <a:ext cx="2880300" cy="450000"/>
            <a:chOff x="5997375" y="3980150"/>
            <a:chExt cx="2880300" cy="450000"/>
          </a:xfrm>
        </p:grpSpPr>
        <p:sp>
          <p:nvSpPr>
            <p:cNvPr id="271" name="Google Shape;271;p32">
              <a:hlinkClick r:id="rId3"/>
            </p:cNvPr>
            <p:cNvSpPr/>
            <p:nvPr/>
          </p:nvSpPr>
          <p:spPr>
            <a:xfrm>
              <a:off x="5997375" y="3980150"/>
              <a:ext cx="2880300" cy="450000"/>
            </a:xfrm>
            <a:prstGeom prst="roundRect">
              <a:avLst>
                <a:gd fmla="val 16667" name="adj"/>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ja" u="sng">
                  <a:solidFill>
                    <a:schemeClr val="lt1"/>
                  </a:solidFill>
                  <a:latin typeface="M PLUS 1p"/>
                  <a:ea typeface="M PLUS 1p"/>
                  <a:cs typeface="M PLUS 1p"/>
                  <a:sym typeface="M PLUS 1p"/>
                  <a:hlinkClick r:id="rId4">
                    <a:extLst>
                      <a:ext uri="{A12FA001-AC4F-418D-AE19-62706E023703}">
                        <ahyp:hlinkClr val="tx"/>
                      </a:ext>
                    </a:extLst>
                  </a:hlinkClick>
                </a:rPr>
                <a:t>Excel</a:t>
              </a:r>
              <a:r>
                <a:rPr b="1" lang="ja" u="sng">
                  <a:solidFill>
                    <a:schemeClr val="lt1"/>
                  </a:solidFill>
                  <a:latin typeface="M PLUS 1p"/>
                  <a:ea typeface="M PLUS 1p"/>
                  <a:cs typeface="M PLUS 1p"/>
                  <a:sym typeface="M PLUS 1p"/>
                  <a:hlinkClick r:id="rId5">
                    <a:extLst>
                      <a:ext uri="{A12FA001-AC4F-418D-AE19-62706E023703}">
                        <ahyp:hlinkClr val="tx"/>
                      </a:ext>
                    </a:extLst>
                  </a:hlinkClick>
                </a:rPr>
                <a:t>は</a:t>
              </a:r>
              <a:r>
                <a:rPr b="1" lang="ja" u="sng">
                  <a:solidFill>
                    <a:schemeClr val="lt1"/>
                  </a:solidFill>
                  <a:latin typeface="M PLUS 1p"/>
                  <a:ea typeface="M PLUS 1p"/>
                  <a:cs typeface="M PLUS 1p"/>
                  <a:sym typeface="M PLUS 1p"/>
                  <a:hlinkClick r:id="rId6">
                    <a:extLst>
                      <a:ext uri="{A12FA001-AC4F-418D-AE19-62706E023703}">
                        <ahyp:hlinkClr val="tx"/>
                      </a:ext>
                    </a:extLst>
                  </a:hlinkClick>
                </a:rPr>
                <a:t>ここからダウンロード</a:t>
              </a:r>
              <a:endParaRPr b="1" u="sng">
                <a:solidFill>
                  <a:schemeClr val="lt1"/>
                </a:solidFill>
                <a:latin typeface="M PLUS 1p"/>
                <a:ea typeface="M PLUS 1p"/>
                <a:cs typeface="M PLUS 1p"/>
                <a:sym typeface="M PLUS 1p"/>
              </a:endParaRPr>
            </a:p>
          </p:txBody>
        </p:sp>
        <p:sp>
          <p:nvSpPr>
            <p:cNvPr id="272" name="Google Shape;272;p32"/>
            <p:cNvSpPr/>
            <p:nvPr/>
          </p:nvSpPr>
          <p:spPr>
            <a:xfrm>
              <a:off x="8715662" y="4150238"/>
              <a:ext cx="74100" cy="109800"/>
            </a:xfrm>
            <a:prstGeom prst="chevron">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73" name="Google Shape;273;p32" title="スクリーンショット 2026-07-29 9.15.21.png"/>
          <p:cNvPicPr preferRelativeResize="0"/>
          <p:nvPr/>
        </p:nvPicPr>
        <p:blipFill rotWithShape="1">
          <a:blip r:embed="rId7">
            <a:alphaModFix/>
          </a:blip>
          <a:srcRect b="0" l="0" r="0" t="10"/>
          <a:stretch/>
        </p:blipFill>
        <p:spPr>
          <a:xfrm>
            <a:off x="361975" y="1590328"/>
            <a:ext cx="5117201" cy="2812446"/>
          </a:xfrm>
          <a:prstGeom prst="rect">
            <a:avLst/>
          </a:prstGeom>
          <a:noFill/>
          <a:ln>
            <a:noFill/>
          </a:ln>
        </p:spPr>
      </p:pic>
      <p:sp>
        <p:nvSpPr>
          <p:cNvPr id="274" name="Google Shape;274;p32"/>
          <p:cNvSpPr/>
          <p:nvPr/>
        </p:nvSpPr>
        <p:spPr>
          <a:xfrm>
            <a:off x="5790175" y="2165700"/>
            <a:ext cx="3000300" cy="812100"/>
          </a:xfrm>
          <a:prstGeom prst="roundRect">
            <a:avLst>
              <a:gd fmla="val 10667"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2"/>
          <p:cNvSpPr txBox="1"/>
          <p:nvPr/>
        </p:nvSpPr>
        <p:spPr>
          <a:xfrm>
            <a:off x="5945872" y="2263950"/>
            <a:ext cx="2727600" cy="6156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000000"/>
              </a:buClr>
              <a:buSzPts val="2800"/>
              <a:buFont typeface="Arial"/>
              <a:buNone/>
            </a:pPr>
            <a:r>
              <a:rPr b="1" lang="ja" sz="1500">
                <a:solidFill>
                  <a:srgbClr val="434343"/>
                </a:solidFill>
                <a:latin typeface="M PLUS 1p"/>
                <a:ea typeface="M PLUS 1p"/>
                <a:cs typeface="M PLUS 1p"/>
                <a:sym typeface="M PLUS 1p"/>
              </a:rPr>
              <a:t>EXCELで簡単に算出できます</a:t>
            </a:r>
            <a:endParaRPr b="1" sz="1500">
              <a:solidFill>
                <a:srgbClr val="434343"/>
              </a:solidFill>
              <a:latin typeface="M PLUS 1p"/>
              <a:ea typeface="M PLUS 1p"/>
              <a:cs typeface="M PLUS 1p"/>
              <a:sym typeface="M PLUS 1p"/>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3"/>
          <p:cNvSpPr/>
          <p:nvPr/>
        </p:nvSpPr>
        <p:spPr>
          <a:xfrm>
            <a:off x="35275" y="17625"/>
            <a:ext cx="9108600" cy="5143500"/>
          </a:xfrm>
          <a:prstGeom prst="rect">
            <a:avLst/>
          </a:prstGeom>
          <a:solidFill>
            <a:srgbClr val="12253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3"/>
          <p:cNvSpPr txBox="1"/>
          <p:nvPr>
            <p:ph idx="4294967295" type="title"/>
          </p:nvPr>
        </p:nvSpPr>
        <p:spPr>
          <a:xfrm>
            <a:off x="1403100" y="2139875"/>
            <a:ext cx="6337800" cy="17115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b="1" lang="ja">
                <a:solidFill>
                  <a:schemeClr val="lt1"/>
                </a:solidFill>
                <a:latin typeface="M PLUS 1p"/>
                <a:ea typeface="M PLUS 1p"/>
                <a:cs typeface="M PLUS 1p"/>
                <a:sym typeface="M PLUS 1p"/>
              </a:rPr>
              <a:t>次のスライドから</a:t>
            </a:r>
            <a:r>
              <a:rPr b="1" lang="ja">
                <a:solidFill>
                  <a:schemeClr val="lt1"/>
                </a:solidFill>
                <a:latin typeface="M PLUS 1p"/>
                <a:ea typeface="M PLUS 1p"/>
                <a:cs typeface="M PLUS 1p"/>
                <a:sym typeface="M PLUS 1p"/>
              </a:rPr>
              <a:t>編集し、</a:t>
            </a:r>
            <a:r>
              <a:rPr b="1" lang="ja">
                <a:solidFill>
                  <a:schemeClr val="lt1"/>
                </a:solidFill>
                <a:latin typeface="M PLUS 1p"/>
                <a:ea typeface="M PLUS 1p"/>
                <a:cs typeface="M PLUS 1p"/>
                <a:sym typeface="M PLUS 1p"/>
              </a:rPr>
              <a:t>お使いください。</a:t>
            </a:r>
            <a:endParaRPr b="1">
              <a:solidFill>
                <a:schemeClr val="lt1"/>
              </a:solidFill>
              <a:latin typeface="M PLUS 1p"/>
              <a:ea typeface="M PLUS 1p"/>
              <a:cs typeface="M PLUS 1p"/>
              <a:sym typeface="M PLUS 1p"/>
            </a:endParaRPr>
          </a:p>
        </p:txBody>
      </p:sp>
      <p:sp>
        <p:nvSpPr>
          <p:cNvPr id="282" name="Google Shape;282;p33"/>
          <p:cNvSpPr txBox="1"/>
          <p:nvPr/>
        </p:nvSpPr>
        <p:spPr>
          <a:xfrm>
            <a:off x="1541875" y="1322650"/>
            <a:ext cx="6095400" cy="8772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ja" sz="1800">
                <a:solidFill>
                  <a:schemeClr val="lt1"/>
                </a:solidFill>
                <a:latin typeface="M PLUS 1p"/>
                <a:ea typeface="M PLUS 1p"/>
                <a:cs typeface="M PLUS 1p"/>
                <a:sym typeface="M PLUS 1p"/>
              </a:rPr>
              <a:t>このスライドから先が</a:t>
            </a:r>
            <a:endParaRPr b="1" sz="1800">
              <a:solidFill>
                <a:schemeClr val="lt1"/>
              </a:solidFill>
              <a:latin typeface="M PLUS 1p"/>
              <a:ea typeface="M PLUS 1p"/>
              <a:cs typeface="M PLUS 1p"/>
              <a:sym typeface="M PLUS 1p"/>
            </a:endParaRPr>
          </a:p>
          <a:p>
            <a:pPr indent="0" lvl="0" marL="0" rtl="0" algn="ctr">
              <a:lnSpc>
                <a:spcPct val="150000"/>
              </a:lnSpc>
              <a:spcBef>
                <a:spcPts val="0"/>
              </a:spcBef>
              <a:spcAft>
                <a:spcPts val="0"/>
              </a:spcAft>
              <a:buNone/>
            </a:pPr>
            <a:r>
              <a:rPr b="1" lang="ja" sz="1800">
                <a:solidFill>
                  <a:schemeClr val="lt1"/>
                </a:solidFill>
                <a:latin typeface="M PLUS 1p"/>
                <a:ea typeface="M PLUS 1p"/>
                <a:cs typeface="M PLUS 1p"/>
                <a:sym typeface="M PLUS 1p"/>
              </a:rPr>
              <a:t>「プレゼンテーション用資料」になります。</a:t>
            </a:r>
            <a:endParaRPr sz="1200">
              <a:latin typeface="M PLUS 1p"/>
              <a:ea typeface="M PLUS 1p"/>
              <a:cs typeface="M PLUS 1p"/>
              <a:sym typeface="M PLUS 1p"/>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4"/>
          <p:cNvSpPr txBox="1"/>
          <p:nvPr>
            <p:ph type="title"/>
          </p:nvPr>
        </p:nvSpPr>
        <p:spPr>
          <a:xfrm>
            <a:off x="1403100" y="1130325"/>
            <a:ext cx="6337800" cy="2263800"/>
          </a:xfrm>
          <a:prstGeom prst="rect">
            <a:avLst/>
          </a:prstGeom>
          <a:noFill/>
        </p:spPr>
        <p:txBody>
          <a:bodyPr anchorCtr="0" anchor="ctr" bIns="0" lIns="0" spcFirstLastPara="1" rIns="0" wrap="square" tIns="0">
            <a:noAutofit/>
          </a:bodyPr>
          <a:lstStyle/>
          <a:p>
            <a:pPr indent="0" lvl="0" marL="0" rtl="0" algn="ctr">
              <a:spcBef>
                <a:spcPts val="0"/>
              </a:spcBef>
              <a:spcAft>
                <a:spcPts val="0"/>
              </a:spcAft>
              <a:buNone/>
            </a:pPr>
            <a:r>
              <a:rPr lang="ja"/>
              <a:t>タイトル例：Chatworkの利用拡大資料</a:t>
            </a:r>
            <a:endParaRPr b="0">
              <a:latin typeface="M PLUS 1p Medium"/>
              <a:ea typeface="M PLUS 1p Medium"/>
              <a:cs typeface="M PLUS 1p Medium"/>
              <a:sym typeface="M PLUS 1p Medium"/>
            </a:endParaRPr>
          </a:p>
        </p:txBody>
      </p:sp>
      <p:sp>
        <p:nvSpPr>
          <p:cNvPr id="288" name="Google Shape;288;p34"/>
          <p:cNvSpPr txBox="1"/>
          <p:nvPr/>
        </p:nvSpPr>
        <p:spPr>
          <a:xfrm>
            <a:off x="3224425" y="3533117"/>
            <a:ext cx="2695500" cy="1848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Clr>
                <a:srgbClr val="000000"/>
              </a:buClr>
              <a:buSzPts val="1200"/>
              <a:buFont typeface="Arial"/>
              <a:buNone/>
            </a:pPr>
            <a:r>
              <a:rPr lang="ja" sz="1200">
                <a:solidFill>
                  <a:srgbClr val="595959"/>
                </a:solidFill>
                <a:latin typeface="M PLUS 1p Medium"/>
                <a:ea typeface="M PLUS 1p Medium"/>
                <a:cs typeface="M PLUS 1p Medium"/>
                <a:sym typeface="M PLUS 1p Medium"/>
              </a:rPr>
              <a:t>（作成者名）</a:t>
            </a:r>
            <a:endParaRPr sz="1200">
              <a:solidFill>
                <a:srgbClr val="595959"/>
              </a:solidFill>
              <a:latin typeface="M PLUS 1p Medium"/>
              <a:ea typeface="M PLUS 1p Medium"/>
              <a:cs typeface="M PLUS 1p Medium"/>
              <a:sym typeface="M PLUS 1p Medium"/>
            </a:endParaRPr>
          </a:p>
        </p:txBody>
      </p:sp>
      <p:sp>
        <p:nvSpPr>
          <p:cNvPr id="289" name="Google Shape;289;p34"/>
          <p:cNvSpPr txBox="1"/>
          <p:nvPr/>
        </p:nvSpPr>
        <p:spPr>
          <a:xfrm>
            <a:off x="3024175" y="2673114"/>
            <a:ext cx="3096000" cy="215400"/>
          </a:xfrm>
          <a:prstGeom prst="rect">
            <a:avLst/>
          </a:prstGeom>
          <a:noFill/>
          <a:ln>
            <a:noFill/>
          </a:ln>
        </p:spPr>
        <p:txBody>
          <a:bodyPr anchorCtr="0" anchor="ctr" bIns="0" lIns="0" spcFirstLastPara="1" rIns="0" wrap="square" tIns="0">
            <a:spAutoFit/>
          </a:bodyPr>
          <a:lstStyle/>
          <a:p>
            <a:pPr indent="0" lvl="0" marL="0" rtl="0" algn="ctr">
              <a:spcBef>
                <a:spcPts val="0"/>
              </a:spcBef>
              <a:spcAft>
                <a:spcPts val="0"/>
              </a:spcAft>
              <a:buClr>
                <a:srgbClr val="000000"/>
              </a:buClr>
              <a:buSzPts val="1200"/>
              <a:buFont typeface="Arial"/>
              <a:buNone/>
            </a:pPr>
            <a:r>
              <a:rPr lang="ja">
                <a:solidFill>
                  <a:srgbClr val="595959"/>
                </a:solidFill>
                <a:latin typeface="M PLUS 1p Medium"/>
                <a:ea typeface="M PLUS 1p Medium"/>
                <a:cs typeface="M PLUS 1p Medium"/>
                <a:sym typeface="M PLUS 1p Medium"/>
              </a:rPr>
              <a:t>（サブタイトル）</a:t>
            </a:r>
            <a:endParaRPr i="0" u="none" cap="none" strike="noStrike">
              <a:solidFill>
                <a:srgbClr val="595959"/>
              </a:solidFill>
              <a:latin typeface="M PLUS 1p Medium"/>
              <a:ea typeface="M PLUS 1p Medium"/>
              <a:cs typeface="M PLUS 1p Medium"/>
              <a:sym typeface="M PLUS 1p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grpSp>
        <p:nvGrpSpPr>
          <p:cNvPr id="294" name="Google Shape;294;p35"/>
          <p:cNvGrpSpPr/>
          <p:nvPr/>
        </p:nvGrpSpPr>
        <p:grpSpPr>
          <a:xfrm>
            <a:off x="1280" y="-44"/>
            <a:ext cx="9141452" cy="5143590"/>
            <a:chOff x="238125" y="847900"/>
            <a:chExt cx="7144550" cy="4020000"/>
          </a:xfrm>
        </p:grpSpPr>
        <p:sp>
          <p:nvSpPr>
            <p:cNvPr id="295" name="Google Shape;295;p35"/>
            <p:cNvSpPr/>
            <p:nvPr/>
          </p:nvSpPr>
          <p:spPr>
            <a:xfrm>
              <a:off x="238125" y="847900"/>
              <a:ext cx="7144550" cy="4020000"/>
            </a:xfrm>
            <a:custGeom>
              <a:rect b="b" l="l" r="r" t="t"/>
              <a:pathLst>
                <a:path extrusionOk="0" h="160800" w="285782">
                  <a:moveTo>
                    <a:pt x="0" y="0"/>
                  </a:moveTo>
                  <a:lnTo>
                    <a:pt x="0" y="160800"/>
                  </a:lnTo>
                  <a:lnTo>
                    <a:pt x="285782" y="160800"/>
                  </a:lnTo>
                  <a:lnTo>
                    <a:pt x="2857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5"/>
            <p:cNvSpPr/>
            <p:nvPr/>
          </p:nvSpPr>
          <p:spPr>
            <a:xfrm>
              <a:off x="238125" y="847900"/>
              <a:ext cx="2419625" cy="4020000"/>
            </a:xfrm>
            <a:custGeom>
              <a:rect b="b" l="l" r="r" t="t"/>
              <a:pathLst>
                <a:path extrusionOk="0" h="160800" w="96785">
                  <a:moveTo>
                    <a:pt x="0" y="0"/>
                  </a:moveTo>
                  <a:lnTo>
                    <a:pt x="0" y="160800"/>
                  </a:lnTo>
                  <a:lnTo>
                    <a:pt x="96785" y="160800"/>
                  </a:lnTo>
                  <a:lnTo>
                    <a:pt x="96785" y="0"/>
                  </a:lnTo>
                  <a:close/>
                </a:path>
              </a:pathLst>
            </a:cu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5"/>
            <p:cNvSpPr/>
            <p:nvPr/>
          </p:nvSpPr>
          <p:spPr>
            <a:xfrm>
              <a:off x="238125" y="847900"/>
              <a:ext cx="2235450" cy="3781050"/>
            </a:xfrm>
            <a:custGeom>
              <a:rect b="b" l="l" r="r" t="t"/>
              <a:pathLst>
                <a:path extrusionOk="0" h="151242" w="89418">
                  <a:moveTo>
                    <a:pt x="45884" y="0"/>
                  </a:moveTo>
                  <a:lnTo>
                    <a:pt x="48678" y="2000"/>
                  </a:lnTo>
                  <a:lnTo>
                    <a:pt x="52711" y="5303"/>
                  </a:lnTo>
                  <a:lnTo>
                    <a:pt x="55315" y="7653"/>
                  </a:lnTo>
                  <a:lnTo>
                    <a:pt x="56553" y="8891"/>
                  </a:lnTo>
                  <a:lnTo>
                    <a:pt x="57918" y="10256"/>
                  </a:lnTo>
                  <a:lnTo>
                    <a:pt x="60490" y="13114"/>
                  </a:lnTo>
                  <a:lnTo>
                    <a:pt x="62935" y="16067"/>
                  </a:lnTo>
                  <a:lnTo>
                    <a:pt x="65190" y="19116"/>
                  </a:lnTo>
                  <a:lnTo>
                    <a:pt x="67317" y="22291"/>
                  </a:lnTo>
                  <a:lnTo>
                    <a:pt x="69254" y="25530"/>
                  </a:lnTo>
                  <a:lnTo>
                    <a:pt x="71033" y="28832"/>
                  </a:lnTo>
                  <a:lnTo>
                    <a:pt x="72652" y="32262"/>
                  </a:lnTo>
                  <a:lnTo>
                    <a:pt x="74081" y="35723"/>
                  </a:lnTo>
                  <a:lnTo>
                    <a:pt x="75351" y="39279"/>
                  </a:lnTo>
                  <a:lnTo>
                    <a:pt x="76431" y="42899"/>
                  </a:lnTo>
                  <a:lnTo>
                    <a:pt x="77352" y="46551"/>
                  </a:lnTo>
                  <a:lnTo>
                    <a:pt x="78082" y="50298"/>
                  </a:lnTo>
                  <a:lnTo>
                    <a:pt x="78653" y="54044"/>
                  </a:lnTo>
                  <a:lnTo>
                    <a:pt x="79035" y="57887"/>
                  </a:lnTo>
                  <a:lnTo>
                    <a:pt x="79225" y="61729"/>
                  </a:lnTo>
                  <a:lnTo>
                    <a:pt x="79225" y="63666"/>
                  </a:lnTo>
                  <a:lnTo>
                    <a:pt x="79225" y="65603"/>
                  </a:lnTo>
                  <a:lnTo>
                    <a:pt x="79035" y="69445"/>
                  </a:lnTo>
                  <a:lnTo>
                    <a:pt x="78653" y="73287"/>
                  </a:lnTo>
                  <a:lnTo>
                    <a:pt x="78082" y="77034"/>
                  </a:lnTo>
                  <a:lnTo>
                    <a:pt x="77352" y="80781"/>
                  </a:lnTo>
                  <a:lnTo>
                    <a:pt x="76431" y="84433"/>
                  </a:lnTo>
                  <a:lnTo>
                    <a:pt x="75351" y="88052"/>
                  </a:lnTo>
                  <a:lnTo>
                    <a:pt x="74081" y="91609"/>
                  </a:lnTo>
                  <a:lnTo>
                    <a:pt x="72620" y="95070"/>
                  </a:lnTo>
                  <a:lnTo>
                    <a:pt x="71033" y="98499"/>
                  </a:lnTo>
                  <a:lnTo>
                    <a:pt x="69254" y="101834"/>
                  </a:lnTo>
                  <a:lnTo>
                    <a:pt x="67317" y="105072"/>
                  </a:lnTo>
                  <a:lnTo>
                    <a:pt x="65190" y="108216"/>
                  </a:lnTo>
                  <a:lnTo>
                    <a:pt x="62935" y="111296"/>
                  </a:lnTo>
                  <a:lnTo>
                    <a:pt x="60490" y="114249"/>
                  </a:lnTo>
                  <a:lnTo>
                    <a:pt x="57918" y="117107"/>
                  </a:lnTo>
                  <a:lnTo>
                    <a:pt x="56553" y="118472"/>
                  </a:lnTo>
                  <a:lnTo>
                    <a:pt x="55251" y="119774"/>
                  </a:lnTo>
                  <a:lnTo>
                    <a:pt x="52552" y="122219"/>
                  </a:lnTo>
                  <a:lnTo>
                    <a:pt x="49758" y="124537"/>
                  </a:lnTo>
                  <a:lnTo>
                    <a:pt x="46868" y="126728"/>
                  </a:lnTo>
                  <a:lnTo>
                    <a:pt x="43883" y="128760"/>
                  </a:lnTo>
                  <a:lnTo>
                    <a:pt x="40803" y="130634"/>
                  </a:lnTo>
                  <a:lnTo>
                    <a:pt x="37691" y="132380"/>
                  </a:lnTo>
                  <a:lnTo>
                    <a:pt x="34453" y="133968"/>
                  </a:lnTo>
                  <a:lnTo>
                    <a:pt x="31182" y="135397"/>
                  </a:lnTo>
                  <a:lnTo>
                    <a:pt x="27848" y="136699"/>
                  </a:lnTo>
                  <a:lnTo>
                    <a:pt x="24450" y="137810"/>
                  </a:lnTo>
                  <a:lnTo>
                    <a:pt x="20989" y="138763"/>
                  </a:lnTo>
                  <a:lnTo>
                    <a:pt x="17496" y="139557"/>
                  </a:lnTo>
                  <a:lnTo>
                    <a:pt x="13972" y="140223"/>
                  </a:lnTo>
                  <a:lnTo>
                    <a:pt x="10383" y="140668"/>
                  </a:lnTo>
                  <a:lnTo>
                    <a:pt x="6764" y="140986"/>
                  </a:lnTo>
                  <a:lnTo>
                    <a:pt x="4954" y="141081"/>
                  </a:lnTo>
                  <a:lnTo>
                    <a:pt x="0" y="141081"/>
                  </a:lnTo>
                  <a:lnTo>
                    <a:pt x="0" y="151242"/>
                  </a:lnTo>
                  <a:lnTo>
                    <a:pt x="5208" y="151242"/>
                  </a:lnTo>
                  <a:lnTo>
                    <a:pt x="7272" y="151147"/>
                  </a:lnTo>
                  <a:lnTo>
                    <a:pt x="11400" y="150797"/>
                  </a:lnTo>
                  <a:lnTo>
                    <a:pt x="15464" y="150258"/>
                  </a:lnTo>
                  <a:lnTo>
                    <a:pt x="19497" y="149527"/>
                  </a:lnTo>
                  <a:lnTo>
                    <a:pt x="23498" y="148638"/>
                  </a:lnTo>
                  <a:lnTo>
                    <a:pt x="27403" y="147559"/>
                  </a:lnTo>
                  <a:lnTo>
                    <a:pt x="31277" y="146288"/>
                  </a:lnTo>
                  <a:lnTo>
                    <a:pt x="35056" y="144828"/>
                  </a:lnTo>
                  <a:lnTo>
                    <a:pt x="38803" y="143208"/>
                  </a:lnTo>
                  <a:lnTo>
                    <a:pt x="42423" y="141398"/>
                  </a:lnTo>
                  <a:lnTo>
                    <a:pt x="45979" y="139461"/>
                  </a:lnTo>
                  <a:lnTo>
                    <a:pt x="49440" y="137302"/>
                  </a:lnTo>
                  <a:lnTo>
                    <a:pt x="52838" y="135016"/>
                  </a:lnTo>
                  <a:lnTo>
                    <a:pt x="56108" y="132571"/>
                  </a:lnTo>
                  <a:lnTo>
                    <a:pt x="59252" y="129935"/>
                  </a:lnTo>
                  <a:lnTo>
                    <a:pt x="62300" y="127173"/>
                  </a:lnTo>
                  <a:lnTo>
                    <a:pt x="63793" y="125712"/>
                  </a:lnTo>
                  <a:lnTo>
                    <a:pt x="65317" y="124156"/>
                  </a:lnTo>
                  <a:lnTo>
                    <a:pt x="68238" y="120917"/>
                  </a:lnTo>
                  <a:lnTo>
                    <a:pt x="71001" y="117551"/>
                  </a:lnTo>
                  <a:lnTo>
                    <a:pt x="73573" y="114122"/>
                  </a:lnTo>
                  <a:lnTo>
                    <a:pt x="75954" y="110534"/>
                  </a:lnTo>
                  <a:lnTo>
                    <a:pt x="78145" y="106882"/>
                  </a:lnTo>
                  <a:lnTo>
                    <a:pt x="80146" y="103104"/>
                  </a:lnTo>
                  <a:lnTo>
                    <a:pt x="81988" y="99261"/>
                  </a:lnTo>
                  <a:lnTo>
                    <a:pt x="83607" y="95324"/>
                  </a:lnTo>
                  <a:lnTo>
                    <a:pt x="85036" y="91291"/>
                  </a:lnTo>
                  <a:lnTo>
                    <a:pt x="86274" y="87227"/>
                  </a:lnTo>
                  <a:lnTo>
                    <a:pt x="87322" y="83067"/>
                  </a:lnTo>
                  <a:lnTo>
                    <a:pt x="88148" y="78844"/>
                  </a:lnTo>
                  <a:lnTo>
                    <a:pt x="88783" y="74589"/>
                  </a:lnTo>
                  <a:lnTo>
                    <a:pt x="89196" y="70271"/>
                  </a:lnTo>
                  <a:lnTo>
                    <a:pt x="89418" y="65889"/>
                  </a:lnTo>
                  <a:lnTo>
                    <a:pt x="89418" y="63698"/>
                  </a:lnTo>
                  <a:lnTo>
                    <a:pt x="89418" y="61507"/>
                  </a:lnTo>
                  <a:lnTo>
                    <a:pt x="89196" y="57156"/>
                  </a:lnTo>
                  <a:lnTo>
                    <a:pt x="88783" y="52838"/>
                  </a:lnTo>
                  <a:lnTo>
                    <a:pt x="88148" y="48551"/>
                  </a:lnTo>
                  <a:lnTo>
                    <a:pt x="87322" y="44360"/>
                  </a:lnTo>
                  <a:lnTo>
                    <a:pt x="86274" y="40200"/>
                  </a:lnTo>
                  <a:lnTo>
                    <a:pt x="85036" y="36104"/>
                  </a:lnTo>
                  <a:lnTo>
                    <a:pt x="83607" y="32103"/>
                  </a:lnTo>
                  <a:lnTo>
                    <a:pt x="81988" y="28165"/>
                  </a:lnTo>
                  <a:lnTo>
                    <a:pt x="80146" y="24291"/>
                  </a:lnTo>
                  <a:lnTo>
                    <a:pt x="78145" y="20545"/>
                  </a:lnTo>
                  <a:lnTo>
                    <a:pt x="75954" y="16861"/>
                  </a:lnTo>
                  <a:lnTo>
                    <a:pt x="73573" y="13305"/>
                  </a:lnTo>
                  <a:lnTo>
                    <a:pt x="71001" y="9844"/>
                  </a:lnTo>
                  <a:lnTo>
                    <a:pt x="68238" y="6509"/>
                  </a:lnTo>
                  <a:lnTo>
                    <a:pt x="65317" y="3271"/>
                  </a:lnTo>
                  <a:lnTo>
                    <a:pt x="63793" y="1715"/>
                  </a:lnTo>
                  <a:lnTo>
                    <a:pt x="62904" y="826"/>
                  </a:lnTo>
                  <a:lnTo>
                    <a:pt x="61983" y="0"/>
                  </a:lnTo>
                  <a:close/>
                </a:path>
              </a:pathLst>
            </a:custGeom>
            <a:solidFill>
              <a:srgbClr val="F578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8" name="Google Shape;298;p35"/>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2</a:t>
            </a:r>
            <a:endParaRPr/>
          </a:p>
        </p:txBody>
      </p:sp>
      <p:sp>
        <p:nvSpPr>
          <p:cNvPr id="299" name="Google Shape;299;p35"/>
          <p:cNvSpPr txBox="1"/>
          <p:nvPr/>
        </p:nvSpPr>
        <p:spPr>
          <a:xfrm>
            <a:off x="4231750" y="700650"/>
            <a:ext cx="4947000" cy="4047000"/>
          </a:xfrm>
          <a:prstGeom prst="rect">
            <a:avLst/>
          </a:prstGeom>
          <a:noFill/>
          <a:ln>
            <a:noFill/>
          </a:ln>
        </p:spPr>
        <p:txBody>
          <a:bodyPr anchorCtr="0" anchor="ctr" bIns="0" lIns="0" spcFirstLastPara="1" rIns="0" wrap="square" tIns="0">
            <a:noAutofit/>
          </a:bodyPr>
          <a:lstStyle/>
          <a:p>
            <a:pPr indent="0" lvl="0" marL="0" rtl="0" algn="l">
              <a:lnSpc>
                <a:spcPct val="200000"/>
              </a:lnSpc>
              <a:spcBef>
                <a:spcPts val="0"/>
              </a:spcBef>
              <a:spcAft>
                <a:spcPts val="0"/>
              </a:spcAft>
              <a:buNone/>
            </a:pPr>
            <a:r>
              <a:rPr lang="ja" sz="1800">
                <a:solidFill>
                  <a:srgbClr val="13202F"/>
                </a:solidFill>
                <a:latin typeface="M PLUS 1p Medium"/>
                <a:ea typeface="M PLUS 1p Medium"/>
                <a:cs typeface="M PLUS 1p Medium"/>
                <a:sym typeface="M PLUS 1p Medium"/>
              </a:rPr>
              <a:t>Chatworkの概要</a:t>
            </a:r>
            <a:endParaRPr sz="1800">
              <a:solidFill>
                <a:srgbClr val="13202F"/>
              </a:solidFill>
              <a:latin typeface="M PLUS 1p Medium"/>
              <a:ea typeface="M PLUS 1p Medium"/>
              <a:cs typeface="M PLUS 1p Medium"/>
              <a:sym typeface="M PLUS 1p Medium"/>
            </a:endParaRPr>
          </a:p>
          <a:p>
            <a:pPr indent="0" lvl="0" marL="0" rtl="0" algn="l">
              <a:lnSpc>
                <a:spcPct val="200000"/>
              </a:lnSpc>
              <a:spcBef>
                <a:spcPts val="0"/>
              </a:spcBef>
              <a:spcAft>
                <a:spcPts val="0"/>
              </a:spcAft>
              <a:buNone/>
            </a:pPr>
            <a:r>
              <a:rPr lang="ja" sz="1800">
                <a:solidFill>
                  <a:srgbClr val="13202F"/>
                </a:solidFill>
                <a:latin typeface="M PLUS 1p Medium"/>
                <a:ea typeface="M PLUS 1p Medium"/>
                <a:cs typeface="M PLUS 1p Medium"/>
                <a:sym typeface="M PLUS 1p Medium"/>
              </a:rPr>
              <a:t>導入背景・目的</a:t>
            </a:r>
            <a:endParaRPr sz="1800">
              <a:solidFill>
                <a:srgbClr val="13202F"/>
              </a:solidFill>
              <a:latin typeface="M PLUS 1p Medium"/>
              <a:ea typeface="M PLUS 1p Medium"/>
              <a:cs typeface="M PLUS 1p Medium"/>
              <a:sym typeface="M PLUS 1p Medium"/>
            </a:endParaRPr>
          </a:p>
          <a:p>
            <a:pPr indent="0" lvl="0" marL="0" rtl="0" algn="l">
              <a:lnSpc>
                <a:spcPct val="200000"/>
              </a:lnSpc>
              <a:spcBef>
                <a:spcPts val="0"/>
              </a:spcBef>
              <a:spcAft>
                <a:spcPts val="0"/>
              </a:spcAft>
              <a:buNone/>
            </a:pPr>
            <a:r>
              <a:rPr lang="ja" sz="1800">
                <a:solidFill>
                  <a:srgbClr val="13202F"/>
                </a:solidFill>
                <a:latin typeface="M PLUS 1p Medium"/>
                <a:ea typeface="M PLUS 1p Medium"/>
                <a:cs typeface="M PLUS 1p Medium"/>
                <a:sym typeface="M PLUS 1p Medium"/>
              </a:rPr>
              <a:t>導入実績</a:t>
            </a:r>
            <a:endParaRPr sz="1800">
              <a:solidFill>
                <a:srgbClr val="13202F"/>
              </a:solidFill>
              <a:latin typeface="M PLUS 1p Medium"/>
              <a:ea typeface="M PLUS 1p Medium"/>
              <a:cs typeface="M PLUS 1p Medium"/>
              <a:sym typeface="M PLUS 1p Medium"/>
            </a:endParaRPr>
          </a:p>
          <a:p>
            <a:pPr indent="0" lvl="0" marL="0" rtl="0" algn="l">
              <a:lnSpc>
                <a:spcPct val="200000"/>
              </a:lnSpc>
              <a:spcBef>
                <a:spcPts val="0"/>
              </a:spcBef>
              <a:spcAft>
                <a:spcPts val="0"/>
              </a:spcAft>
              <a:buNone/>
            </a:pPr>
            <a:r>
              <a:rPr lang="ja" sz="1800">
                <a:solidFill>
                  <a:srgbClr val="13202F"/>
                </a:solidFill>
                <a:latin typeface="M PLUS 1p Medium"/>
                <a:ea typeface="M PLUS 1p Medium"/>
                <a:cs typeface="M PLUS 1p Medium"/>
                <a:sym typeface="M PLUS 1p Medium"/>
              </a:rPr>
              <a:t>Chatworkの費用</a:t>
            </a:r>
            <a:endParaRPr sz="1800">
              <a:solidFill>
                <a:srgbClr val="13202F"/>
              </a:solidFill>
              <a:latin typeface="M PLUS 1p Medium"/>
              <a:ea typeface="M PLUS 1p Medium"/>
              <a:cs typeface="M PLUS 1p Medium"/>
              <a:sym typeface="M PLUS 1p Medium"/>
            </a:endParaRPr>
          </a:p>
          <a:p>
            <a:pPr indent="0" lvl="0" marL="0" rtl="0" algn="l">
              <a:lnSpc>
                <a:spcPct val="200000"/>
              </a:lnSpc>
              <a:spcBef>
                <a:spcPts val="0"/>
              </a:spcBef>
              <a:spcAft>
                <a:spcPts val="0"/>
              </a:spcAft>
              <a:buNone/>
            </a:pPr>
            <a:r>
              <a:rPr lang="ja" sz="1800">
                <a:solidFill>
                  <a:srgbClr val="13202F"/>
                </a:solidFill>
                <a:latin typeface="M PLUS 1p Medium"/>
                <a:ea typeface="M PLUS 1p Medium"/>
                <a:cs typeface="M PLUS 1p Medium"/>
                <a:sym typeface="M PLUS 1p Medium"/>
              </a:rPr>
              <a:t>Chatworkの費用対効果</a:t>
            </a:r>
            <a:endParaRPr sz="1800">
              <a:solidFill>
                <a:srgbClr val="13202F"/>
              </a:solidFill>
              <a:latin typeface="M PLUS 1p Medium"/>
              <a:ea typeface="M PLUS 1p Medium"/>
              <a:cs typeface="M PLUS 1p Medium"/>
              <a:sym typeface="M PLUS 1p Medium"/>
            </a:endParaRPr>
          </a:p>
          <a:p>
            <a:pPr indent="0" lvl="0" marL="0" rtl="0" algn="l">
              <a:lnSpc>
                <a:spcPct val="100000"/>
              </a:lnSpc>
              <a:spcBef>
                <a:spcPts val="0"/>
              </a:spcBef>
              <a:spcAft>
                <a:spcPts val="0"/>
              </a:spcAft>
              <a:buNone/>
            </a:pPr>
            <a:r>
              <a:t/>
            </a:r>
            <a:endParaRPr sz="1800">
              <a:solidFill>
                <a:srgbClr val="13202F"/>
              </a:solidFill>
              <a:latin typeface="M PLUS 1p Medium"/>
              <a:ea typeface="M PLUS 1p Medium"/>
              <a:cs typeface="M PLUS 1p Medium"/>
              <a:sym typeface="M PLUS 1p Medium"/>
            </a:endParaRPr>
          </a:p>
        </p:txBody>
      </p:sp>
      <p:sp>
        <p:nvSpPr>
          <p:cNvPr id="300" name="Google Shape;300;p35"/>
          <p:cNvSpPr/>
          <p:nvPr/>
        </p:nvSpPr>
        <p:spPr>
          <a:xfrm>
            <a:off x="3644007" y="1179147"/>
            <a:ext cx="360000" cy="360000"/>
          </a:xfrm>
          <a:prstGeom prst="ellipse">
            <a:avLst/>
          </a:prstGeom>
          <a:solidFill>
            <a:schemeClr val="lt1"/>
          </a:solidFill>
          <a:ln cap="flat" cmpd="sng" w="19050">
            <a:solidFill>
              <a:schemeClr val="accent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ja" sz="1200">
                <a:solidFill>
                  <a:schemeClr val="accent2"/>
                </a:solidFill>
                <a:latin typeface="M PLUS 1p"/>
                <a:ea typeface="M PLUS 1p"/>
                <a:cs typeface="M PLUS 1p"/>
                <a:sym typeface="M PLUS 1p"/>
              </a:rPr>
              <a:t>1</a:t>
            </a:r>
            <a:endParaRPr b="1" sz="1200">
              <a:solidFill>
                <a:schemeClr val="accent2"/>
              </a:solidFill>
              <a:latin typeface="M PLUS 1p"/>
              <a:ea typeface="M PLUS 1p"/>
              <a:cs typeface="M PLUS 1p"/>
              <a:sym typeface="M PLUS 1p"/>
            </a:endParaRPr>
          </a:p>
        </p:txBody>
      </p:sp>
      <p:sp>
        <p:nvSpPr>
          <p:cNvPr id="301" name="Google Shape;301;p35"/>
          <p:cNvSpPr/>
          <p:nvPr/>
        </p:nvSpPr>
        <p:spPr>
          <a:xfrm>
            <a:off x="3644007" y="1728421"/>
            <a:ext cx="360000" cy="360000"/>
          </a:xfrm>
          <a:prstGeom prst="ellipse">
            <a:avLst/>
          </a:prstGeom>
          <a:solidFill>
            <a:schemeClr val="lt1"/>
          </a:solidFill>
          <a:ln cap="flat" cmpd="sng" w="19050">
            <a:solidFill>
              <a:schemeClr val="accent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ja" sz="1200">
                <a:solidFill>
                  <a:schemeClr val="accent2"/>
                </a:solidFill>
                <a:latin typeface="M PLUS 1p"/>
                <a:ea typeface="M PLUS 1p"/>
                <a:cs typeface="M PLUS 1p"/>
                <a:sym typeface="M PLUS 1p"/>
              </a:rPr>
              <a:t>2</a:t>
            </a:r>
            <a:endParaRPr b="1" sz="1200">
              <a:solidFill>
                <a:schemeClr val="accent2"/>
              </a:solidFill>
              <a:latin typeface="M PLUS 1p"/>
              <a:ea typeface="M PLUS 1p"/>
              <a:cs typeface="M PLUS 1p"/>
              <a:sym typeface="M PLUS 1p"/>
            </a:endParaRPr>
          </a:p>
        </p:txBody>
      </p:sp>
      <p:sp>
        <p:nvSpPr>
          <p:cNvPr id="302" name="Google Shape;302;p35"/>
          <p:cNvSpPr/>
          <p:nvPr/>
        </p:nvSpPr>
        <p:spPr>
          <a:xfrm>
            <a:off x="3644007" y="2277695"/>
            <a:ext cx="360000" cy="360000"/>
          </a:xfrm>
          <a:prstGeom prst="ellipse">
            <a:avLst/>
          </a:prstGeom>
          <a:solidFill>
            <a:schemeClr val="lt1"/>
          </a:solidFill>
          <a:ln cap="flat" cmpd="sng" w="19050">
            <a:solidFill>
              <a:schemeClr val="accent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ja" sz="1200">
                <a:solidFill>
                  <a:schemeClr val="accent2"/>
                </a:solidFill>
                <a:latin typeface="M PLUS 1p"/>
                <a:ea typeface="M PLUS 1p"/>
                <a:cs typeface="M PLUS 1p"/>
                <a:sym typeface="M PLUS 1p"/>
              </a:rPr>
              <a:t>3</a:t>
            </a:r>
            <a:endParaRPr b="1" sz="1200">
              <a:solidFill>
                <a:schemeClr val="accent2"/>
              </a:solidFill>
              <a:latin typeface="M PLUS 1p"/>
              <a:ea typeface="M PLUS 1p"/>
              <a:cs typeface="M PLUS 1p"/>
              <a:sym typeface="M PLUS 1p"/>
            </a:endParaRPr>
          </a:p>
        </p:txBody>
      </p:sp>
      <p:sp>
        <p:nvSpPr>
          <p:cNvPr id="303" name="Google Shape;303;p35"/>
          <p:cNvSpPr/>
          <p:nvPr/>
        </p:nvSpPr>
        <p:spPr>
          <a:xfrm>
            <a:off x="3644007" y="2826969"/>
            <a:ext cx="360000" cy="360000"/>
          </a:xfrm>
          <a:prstGeom prst="ellipse">
            <a:avLst/>
          </a:prstGeom>
          <a:solidFill>
            <a:schemeClr val="lt1"/>
          </a:solidFill>
          <a:ln cap="flat" cmpd="sng" w="19050">
            <a:solidFill>
              <a:schemeClr val="accent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ja" sz="1200">
                <a:solidFill>
                  <a:schemeClr val="accent2"/>
                </a:solidFill>
                <a:latin typeface="M PLUS 1p"/>
                <a:ea typeface="M PLUS 1p"/>
                <a:cs typeface="M PLUS 1p"/>
                <a:sym typeface="M PLUS 1p"/>
              </a:rPr>
              <a:t>4</a:t>
            </a:r>
            <a:endParaRPr b="1" sz="1200">
              <a:solidFill>
                <a:schemeClr val="accent2"/>
              </a:solidFill>
              <a:latin typeface="M PLUS 1p"/>
              <a:ea typeface="M PLUS 1p"/>
              <a:cs typeface="M PLUS 1p"/>
              <a:sym typeface="M PLUS 1p"/>
            </a:endParaRPr>
          </a:p>
        </p:txBody>
      </p:sp>
      <p:sp>
        <p:nvSpPr>
          <p:cNvPr id="304" name="Google Shape;304;p35"/>
          <p:cNvSpPr/>
          <p:nvPr/>
        </p:nvSpPr>
        <p:spPr>
          <a:xfrm>
            <a:off x="3644007" y="3376243"/>
            <a:ext cx="360000" cy="360000"/>
          </a:xfrm>
          <a:prstGeom prst="ellipse">
            <a:avLst/>
          </a:prstGeom>
          <a:solidFill>
            <a:schemeClr val="lt1"/>
          </a:solidFill>
          <a:ln cap="flat" cmpd="sng" w="19050">
            <a:solidFill>
              <a:schemeClr val="accent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ja" sz="1200">
                <a:solidFill>
                  <a:schemeClr val="accent2"/>
                </a:solidFill>
                <a:latin typeface="M PLUS 1p"/>
                <a:ea typeface="M PLUS 1p"/>
                <a:cs typeface="M PLUS 1p"/>
                <a:sym typeface="M PLUS 1p"/>
              </a:rPr>
              <a:t>5</a:t>
            </a:r>
            <a:endParaRPr b="1" sz="1200">
              <a:solidFill>
                <a:schemeClr val="accent2"/>
              </a:solidFill>
              <a:latin typeface="M PLUS 1p"/>
              <a:ea typeface="M PLUS 1p"/>
              <a:cs typeface="M PLUS 1p"/>
              <a:sym typeface="M PLUS 1p"/>
            </a:endParaRPr>
          </a:p>
        </p:txBody>
      </p:sp>
      <p:sp>
        <p:nvSpPr>
          <p:cNvPr id="305" name="Google Shape;305;p35"/>
          <p:cNvSpPr txBox="1"/>
          <p:nvPr>
            <p:ph idx="4294967295" type="title"/>
          </p:nvPr>
        </p:nvSpPr>
        <p:spPr>
          <a:xfrm>
            <a:off x="196825" y="2058988"/>
            <a:ext cx="2106600" cy="4926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rPr b="1" lang="ja" sz="3200">
                <a:solidFill>
                  <a:schemeClr val="lt1"/>
                </a:solidFill>
                <a:latin typeface="M PLUS 1p"/>
                <a:ea typeface="M PLUS 1p"/>
                <a:cs typeface="M PLUS 1p"/>
                <a:sym typeface="M PLUS 1p"/>
              </a:rPr>
              <a:t>目次</a:t>
            </a:r>
            <a:endParaRPr b="1" sz="3200">
              <a:solidFill>
                <a:schemeClr val="lt1"/>
              </a:solidFill>
              <a:latin typeface="M PLUS 1p"/>
              <a:ea typeface="M PLUS 1p"/>
              <a:cs typeface="M PLUS 1p"/>
              <a:sym typeface="M PLUS 1p"/>
            </a:endParaRPr>
          </a:p>
        </p:txBody>
      </p:sp>
      <p:sp>
        <p:nvSpPr>
          <p:cNvPr id="306" name="Google Shape;306;p35"/>
          <p:cNvSpPr txBox="1"/>
          <p:nvPr/>
        </p:nvSpPr>
        <p:spPr>
          <a:xfrm>
            <a:off x="5354575" y="4162008"/>
            <a:ext cx="3355800" cy="3078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ja" sz="800">
                <a:solidFill>
                  <a:srgbClr val="424242"/>
                </a:solidFill>
                <a:latin typeface="M PLUS 1p"/>
                <a:ea typeface="M PLUS 1p"/>
                <a:cs typeface="M PLUS 1p"/>
                <a:sym typeface="M PLUS 1p"/>
              </a:rPr>
              <a:t>※画像は最新の状態と異なる場合があります。</a:t>
            </a:r>
            <a:endParaRPr sz="800">
              <a:solidFill>
                <a:srgbClr val="424242"/>
              </a:solidFill>
              <a:latin typeface="M PLUS 1p"/>
              <a:ea typeface="M PLUS 1p"/>
              <a:cs typeface="M PLUS 1p"/>
              <a:sym typeface="M PLUS 1p"/>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6"/>
          <p:cNvSpPr txBox="1"/>
          <p:nvPr/>
        </p:nvSpPr>
        <p:spPr>
          <a:xfrm>
            <a:off x="4389400" y="2074650"/>
            <a:ext cx="3855300" cy="841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ja" sz="2000">
                <a:solidFill>
                  <a:srgbClr val="13202F"/>
                </a:solidFill>
                <a:latin typeface="M PLUS 1p Medium"/>
                <a:ea typeface="M PLUS 1p Medium"/>
                <a:cs typeface="M PLUS 1p Medium"/>
                <a:sym typeface="M PLUS 1p Medium"/>
              </a:rPr>
              <a:t>Chatworkの</a:t>
            </a:r>
            <a:r>
              <a:rPr lang="ja" sz="2000">
                <a:solidFill>
                  <a:srgbClr val="13202F"/>
                </a:solidFill>
                <a:latin typeface="M PLUS 1p Medium"/>
                <a:ea typeface="M PLUS 1p Medium"/>
                <a:cs typeface="M PLUS 1p Medium"/>
                <a:sym typeface="M PLUS 1p Medium"/>
              </a:rPr>
              <a:t>概要</a:t>
            </a:r>
            <a:endParaRPr sz="2000">
              <a:solidFill>
                <a:srgbClr val="13202F"/>
              </a:solidFill>
              <a:latin typeface="M PLUS 1p Medium"/>
              <a:ea typeface="M PLUS 1p Medium"/>
              <a:cs typeface="M PLUS 1p Medium"/>
              <a:sym typeface="M PLUS 1p Medium"/>
            </a:endParaRPr>
          </a:p>
        </p:txBody>
      </p:sp>
      <p:sp>
        <p:nvSpPr>
          <p:cNvPr id="312" name="Google Shape;312;p36"/>
          <p:cNvSpPr/>
          <p:nvPr/>
        </p:nvSpPr>
        <p:spPr>
          <a:xfrm>
            <a:off x="3660995" y="2207561"/>
            <a:ext cx="576000" cy="576000"/>
          </a:xfrm>
          <a:prstGeom prst="ellipse">
            <a:avLst/>
          </a:prstGeom>
          <a:solidFill>
            <a:srgbClr val="FFFFFF"/>
          </a:solidFill>
          <a:ln cap="flat" cmpd="sng" w="19050">
            <a:solidFill>
              <a:srgbClr val="13202F"/>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1" lang="ja" sz="2400">
                <a:solidFill>
                  <a:srgbClr val="13202F"/>
                </a:solidFill>
                <a:latin typeface="M PLUS 1p"/>
                <a:ea typeface="M PLUS 1p"/>
                <a:cs typeface="M PLUS 1p"/>
                <a:sym typeface="M PLUS 1p"/>
              </a:rPr>
              <a:t>1</a:t>
            </a:r>
            <a:endParaRPr b="1" i="0" sz="2400" u="none" cap="none" strike="noStrike">
              <a:solidFill>
                <a:srgbClr val="13202F"/>
              </a:solidFill>
              <a:latin typeface="M PLUS 1p"/>
              <a:ea typeface="M PLUS 1p"/>
              <a:cs typeface="M PLUS 1p"/>
              <a:sym typeface="M PLUS 1p"/>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37"/>
          <p:cNvSpPr txBox="1"/>
          <p:nvPr>
            <p:ph type="title"/>
          </p:nvPr>
        </p:nvSpPr>
        <p:spPr>
          <a:xfrm>
            <a:off x="270000" y="231040"/>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t>ビジネスコミュニケーションを円滑にする「4つの機能」</a:t>
            </a:r>
            <a:endParaRPr sz="1800"/>
          </a:p>
        </p:txBody>
      </p:sp>
      <p:sp>
        <p:nvSpPr>
          <p:cNvPr id="318" name="Google Shape;318;p37"/>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4</a:t>
            </a:r>
            <a:endParaRPr/>
          </a:p>
        </p:txBody>
      </p:sp>
      <p:grpSp>
        <p:nvGrpSpPr>
          <p:cNvPr id="319" name="Google Shape;319;p37"/>
          <p:cNvGrpSpPr/>
          <p:nvPr/>
        </p:nvGrpSpPr>
        <p:grpSpPr>
          <a:xfrm>
            <a:off x="617072" y="2257183"/>
            <a:ext cx="4426710" cy="2092893"/>
            <a:chOff x="1526420" y="662475"/>
            <a:chExt cx="4859177" cy="2297357"/>
          </a:xfrm>
        </p:grpSpPr>
        <p:pic>
          <p:nvPicPr>
            <p:cNvPr id="320" name="Google Shape;320;p37"/>
            <p:cNvPicPr preferRelativeResize="0"/>
            <p:nvPr/>
          </p:nvPicPr>
          <p:blipFill rotWithShape="1">
            <a:blip r:embed="rId3">
              <a:alphaModFix/>
            </a:blip>
            <a:srcRect b="0" l="0" r="0" t="0"/>
            <a:stretch/>
          </p:blipFill>
          <p:spPr>
            <a:xfrm>
              <a:off x="2425597" y="662475"/>
              <a:ext cx="3960000" cy="2296799"/>
            </a:xfrm>
            <a:prstGeom prst="rect">
              <a:avLst/>
            </a:prstGeom>
            <a:noFill/>
            <a:ln>
              <a:noFill/>
            </a:ln>
          </p:spPr>
        </p:pic>
        <p:pic>
          <p:nvPicPr>
            <p:cNvPr id="321" name="Google Shape;321;p37"/>
            <p:cNvPicPr preferRelativeResize="0"/>
            <p:nvPr/>
          </p:nvPicPr>
          <p:blipFill rotWithShape="1">
            <a:blip r:embed="rId4">
              <a:alphaModFix/>
            </a:blip>
            <a:srcRect b="0" l="0" r="0" t="0"/>
            <a:stretch/>
          </p:blipFill>
          <p:spPr>
            <a:xfrm>
              <a:off x="2267080" y="1159825"/>
              <a:ext cx="900000" cy="1800001"/>
            </a:xfrm>
            <a:prstGeom prst="rect">
              <a:avLst/>
            </a:prstGeom>
            <a:noFill/>
            <a:ln>
              <a:noFill/>
            </a:ln>
          </p:spPr>
        </p:pic>
        <p:pic>
          <p:nvPicPr>
            <p:cNvPr id="322" name="Google Shape;322;p37"/>
            <p:cNvPicPr preferRelativeResize="0"/>
            <p:nvPr/>
          </p:nvPicPr>
          <p:blipFill rotWithShape="1">
            <a:blip r:embed="rId5">
              <a:alphaModFix/>
            </a:blip>
            <a:srcRect b="0" l="0" r="0" t="0"/>
            <a:stretch/>
          </p:blipFill>
          <p:spPr>
            <a:xfrm>
              <a:off x="1526420" y="1205300"/>
              <a:ext cx="846000" cy="1754532"/>
            </a:xfrm>
            <a:prstGeom prst="rect">
              <a:avLst/>
            </a:prstGeom>
            <a:noFill/>
            <a:ln>
              <a:noFill/>
            </a:ln>
          </p:spPr>
        </p:pic>
      </p:grpSp>
      <p:grpSp>
        <p:nvGrpSpPr>
          <p:cNvPr id="323" name="Google Shape;323;p37"/>
          <p:cNvGrpSpPr/>
          <p:nvPr/>
        </p:nvGrpSpPr>
        <p:grpSpPr>
          <a:xfrm>
            <a:off x="5128482" y="1071254"/>
            <a:ext cx="1722600" cy="1452534"/>
            <a:chOff x="843038" y="3316075"/>
            <a:chExt cx="1722600" cy="1452534"/>
          </a:xfrm>
        </p:grpSpPr>
        <p:sp>
          <p:nvSpPr>
            <p:cNvPr id="324" name="Google Shape;324;p37"/>
            <p:cNvSpPr txBox="1"/>
            <p:nvPr/>
          </p:nvSpPr>
          <p:spPr>
            <a:xfrm>
              <a:off x="843038" y="4394041"/>
              <a:ext cx="1722600" cy="154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ja" sz="1100" u="none" cap="none" strike="noStrike">
                  <a:solidFill>
                    <a:srgbClr val="424242"/>
                  </a:solidFill>
                  <a:latin typeface="M PLUS 1p"/>
                  <a:ea typeface="M PLUS 1p"/>
                  <a:cs typeface="M PLUS 1p"/>
                  <a:sym typeface="M PLUS 1p"/>
                </a:rPr>
                <a:t>効率的に情報共有できる</a:t>
              </a:r>
              <a:endParaRPr b="0" i="0" sz="1100" u="none" cap="none" strike="noStrike">
                <a:solidFill>
                  <a:srgbClr val="424242"/>
                </a:solidFill>
                <a:latin typeface="M PLUS 1p"/>
                <a:ea typeface="M PLUS 1p"/>
                <a:cs typeface="M PLUS 1p"/>
                <a:sym typeface="M PLUS 1p"/>
              </a:endParaRPr>
            </a:p>
          </p:txBody>
        </p:sp>
        <p:sp>
          <p:nvSpPr>
            <p:cNvPr id="325" name="Google Shape;325;p37"/>
            <p:cNvSpPr txBox="1"/>
            <p:nvPr/>
          </p:nvSpPr>
          <p:spPr>
            <a:xfrm>
              <a:off x="843038" y="4614109"/>
              <a:ext cx="1722600" cy="154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ja" sz="1400" u="none" cap="none" strike="noStrike">
                  <a:solidFill>
                    <a:srgbClr val="424242"/>
                  </a:solidFill>
                  <a:latin typeface="M PLUS 1p"/>
                  <a:ea typeface="M PLUS 1p"/>
                  <a:cs typeface="M PLUS 1p"/>
                  <a:sym typeface="M PLUS 1p"/>
                </a:rPr>
                <a:t>グループチャット</a:t>
              </a:r>
              <a:endParaRPr b="1" i="0" sz="1400" u="none" cap="none" strike="noStrike">
                <a:solidFill>
                  <a:srgbClr val="424242"/>
                </a:solidFill>
                <a:latin typeface="M PLUS 1p"/>
                <a:ea typeface="M PLUS 1p"/>
                <a:cs typeface="M PLUS 1p"/>
                <a:sym typeface="M PLUS 1p"/>
              </a:endParaRPr>
            </a:p>
          </p:txBody>
        </p:sp>
        <p:sp>
          <p:nvSpPr>
            <p:cNvPr id="326" name="Google Shape;326;p37"/>
            <p:cNvSpPr/>
            <p:nvPr/>
          </p:nvSpPr>
          <p:spPr>
            <a:xfrm>
              <a:off x="1243900" y="3316075"/>
              <a:ext cx="921000" cy="921000"/>
            </a:xfrm>
            <a:prstGeom prst="ellipse">
              <a:avLst/>
            </a:prstGeom>
            <a:solidFill>
              <a:srgbClr val="F03748"/>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37"/>
            <p:cNvSpPr/>
            <p:nvPr/>
          </p:nvSpPr>
          <p:spPr>
            <a:xfrm>
              <a:off x="1467340" y="3538975"/>
              <a:ext cx="474120" cy="475200"/>
            </a:xfrm>
            <a:custGeom>
              <a:rect b="b" l="l" r="r" t="t"/>
              <a:pathLst>
                <a:path extrusionOk="0" h="21600" w="21600">
                  <a:moveTo>
                    <a:pt x="10462" y="13029"/>
                  </a:moveTo>
                  <a:lnTo>
                    <a:pt x="3544" y="13029"/>
                  </a:lnTo>
                  <a:cubicBezTo>
                    <a:pt x="3223" y="13029"/>
                    <a:pt x="3038" y="12857"/>
                    <a:pt x="3038" y="12514"/>
                  </a:cubicBezTo>
                  <a:cubicBezTo>
                    <a:pt x="3038" y="12171"/>
                    <a:pt x="3223" y="12000"/>
                    <a:pt x="3544" y="12000"/>
                  </a:cubicBezTo>
                  <a:lnTo>
                    <a:pt x="10462" y="12000"/>
                  </a:lnTo>
                  <a:cubicBezTo>
                    <a:pt x="10784" y="12000"/>
                    <a:pt x="10969" y="12171"/>
                    <a:pt x="10969" y="12514"/>
                  </a:cubicBezTo>
                  <a:cubicBezTo>
                    <a:pt x="10969" y="12857"/>
                    <a:pt x="10784" y="13029"/>
                    <a:pt x="10462" y="13029"/>
                  </a:cubicBezTo>
                  <a:close/>
                  <a:moveTo>
                    <a:pt x="10462" y="15257"/>
                  </a:moveTo>
                  <a:lnTo>
                    <a:pt x="3544" y="15257"/>
                  </a:lnTo>
                  <a:cubicBezTo>
                    <a:pt x="3223" y="15257"/>
                    <a:pt x="3038" y="15086"/>
                    <a:pt x="3038" y="14743"/>
                  </a:cubicBezTo>
                  <a:cubicBezTo>
                    <a:pt x="3038" y="14419"/>
                    <a:pt x="3223" y="14229"/>
                    <a:pt x="3544" y="14229"/>
                  </a:cubicBezTo>
                  <a:lnTo>
                    <a:pt x="10462" y="14229"/>
                  </a:lnTo>
                  <a:cubicBezTo>
                    <a:pt x="10784" y="14229"/>
                    <a:pt x="10969" y="14419"/>
                    <a:pt x="10969" y="14743"/>
                  </a:cubicBezTo>
                  <a:cubicBezTo>
                    <a:pt x="10969" y="15086"/>
                    <a:pt x="10784" y="15257"/>
                    <a:pt x="10462" y="15257"/>
                  </a:cubicBezTo>
                  <a:close/>
                  <a:moveTo>
                    <a:pt x="10462" y="17657"/>
                  </a:moveTo>
                  <a:lnTo>
                    <a:pt x="3544" y="17657"/>
                  </a:lnTo>
                  <a:cubicBezTo>
                    <a:pt x="3223" y="17657"/>
                    <a:pt x="3038" y="17486"/>
                    <a:pt x="3038" y="17143"/>
                  </a:cubicBezTo>
                  <a:cubicBezTo>
                    <a:pt x="3038" y="16800"/>
                    <a:pt x="3223" y="16629"/>
                    <a:pt x="3544" y="16629"/>
                  </a:cubicBezTo>
                  <a:lnTo>
                    <a:pt x="10462" y="16629"/>
                  </a:lnTo>
                  <a:cubicBezTo>
                    <a:pt x="10784" y="16629"/>
                    <a:pt x="10969" y="16819"/>
                    <a:pt x="10969" y="17143"/>
                  </a:cubicBezTo>
                  <a:cubicBezTo>
                    <a:pt x="10969" y="17486"/>
                    <a:pt x="10784" y="17657"/>
                    <a:pt x="10462" y="17657"/>
                  </a:cubicBezTo>
                  <a:close/>
                  <a:moveTo>
                    <a:pt x="7425" y="6686"/>
                  </a:moveTo>
                  <a:cubicBezTo>
                    <a:pt x="7278" y="6686"/>
                    <a:pt x="6919" y="6686"/>
                    <a:pt x="6919" y="6686"/>
                  </a:cubicBezTo>
                  <a:cubicBezTo>
                    <a:pt x="3038" y="6857"/>
                    <a:pt x="0" y="10286"/>
                    <a:pt x="0" y="14229"/>
                  </a:cubicBezTo>
                  <a:lnTo>
                    <a:pt x="0" y="21600"/>
                  </a:lnTo>
                  <a:lnTo>
                    <a:pt x="7425" y="21600"/>
                  </a:lnTo>
                  <a:cubicBezTo>
                    <a:pt x="11475" y="21600"/>
                    <a:pt x="14512" y="18514"/>
                    <a:pt x="14681" y="14571"/>
                  </a:cubicBezTo>
                  <a:cubicBezTo>
                    <a:pt x="14686" y="14459"/>
                    <a:pt x="14681" y="14342"/>
                    <a:pt x="14681" y="14229"/>
                  </a:cubicBezTo>
                  <a:cubicBezTo>
                    <a:pt x="14681" y="10128"/>
                    <a:pt x="11488" y="6686"/>
                    <a:pt x="7425" y="6686"/>
                  </a:cubicBezTo>
                  <a:close/>
                  <a:moveTo>
                    <a:pt x="14175" y="0"/>
                  </a:moveTo>
                  <a:cubicBezTo>
                    <a:pt x="10800" y="0"/>
                    <a:pt x="8269" y="2057"/>
                    <a:pt x="7256" y="5143"/>
                  </a:cubicBezTo>
                  <a:cubicBezTo>
                    <a:pt x="7301" y="5142"/>
                    <a:pt x="7380" y="5143"/>
                    <a:pt x="7425" y="5143"/>
                  </a:cubicBezTo>
                  <a:cubicBezTo>
                    <a:pt x="12332" y="5143"/>
                    <a:pt x="16200" y="9257"/>
                    <a:pt x="16200" y="14229"/>
                  </a:cubicBezTo>
                  <a:cubicBezTo>
                    <a:pt x="16200" y="14400"/>
                    <a:pt x="16200" y="14743"/>
                    <a:pt x="16200" y="14914"/>
                  </a:cubicBezTo>
                  <a:lnTo>
                    <a:pt x="21600" y="14914"/>
                  </a:lnTo>
                  <a:lnTo>
                    <a:pt x="21600" y="7371"/>
                  </a:lnTo>
                  <a:cubicBezTo>
                    <a:pt x="21600" y="3271"/>
                    <a:pt x="18238" y="0"/>
                    <a:pt x="14175" y="0"/>
                  </a:cubicBezTo>
                  <a:close/>
                </a:path>
              </a:pathLst>
            </a:custGeom>
            <a:solidFill>
              <a:srgbClr val="FFFFFF"/>
            </a:solid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SzPts val="3000"/>
                <a:buFont typeface="Gill Sans"/>
                <a:buNone/>
              </a:pPr>
              <a:r>
                <a:t/>
              </a:r>
              <a:endParaRPr b="0" i="0" sz="3000" u="none" cap="none" strike="noStrike">
                <a:solidFill>
                  <a:srgbClr val="FFFFFF"/>
                </a:solidFill>
                <a:latin typeface="Gill Sans"/>
                <a:ea typeface="Gill Sans"/>
                <a:cs typeface="Gill Sans"/>
                <a:sym typeface="Gill Sans"/>
              </a:endParaRPr>
            </a:p>
          </p:txBody>
        </p:sp>
      </p:grpSp>
      <p:grpSp>
        <p:nvGrpSpPr>
          <p:cNvPr id="328" name="Google Shape;328;p37"/>
          <p:cNvGrpSpPr/>
          <p:nvPr/>
        </p:nvGrpSpPr>
        <p:grpSpPr>
          <a:xfrm>
            <a:off x="6975770" y="1071254"/>
            <a:ext cx="1722600" cy="1452534"/>
            <a:chOff x="2662809" y="3316075"/>
            <a:chExt cx="1722600" cy="1452534"/>
          </a:xfrm>
        </p:grpSpPr>
        <p:sp>
          <p:nvSpPr>
            <p:cNvPr id="329" name="Google Shape;329;p37"/>
            <p:cNvSpPr txBox="1"/>
            <p:nvPr/>
          </p:nvSpPr>
          <p:spPr>
            <a:xfrm>
              <a:off x="2662809" y="4394041"/>
              <a:ext cx="1722600" cy="154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ja" sz="1100" u="none" cap="none" strike="noStrike">
                  <a:solidFill>
                    <a:srgbClr val="424242"/>
                  </a:solidFill>
                  <a:latin typeface="M PLUS 1p"/>
                  <a:ea typeface="M PLUS 1p"/>
                  <a:cs typeface="M PLUS 1p"/>
                  <a:sym typeface="M PLUS 1p"/>
                </a:rPr>
                <a:t>仕事の見える化ができる</a:t>
              </a:r>
              <a:endParaRPr b="0" i="0" sz="1100" u="none" cap="none" strike="noStrike">
                <a:solidFill>
                  <a:srgbClr val="424242"/>
                </a:solidFill>
                <a:latin typeface="M PLUS 1p"/>
                <a:ea typeface="M PLUS 1p"/>
                <a:cs typeface="M PLUS 1p"/>
                <a:sym typeface="M PLUS 1p"/>
              </a:endParaRPr>
            </a:p>
          </p:txBody>
        </p:sp>
        <p:sp>
          <p:nvSpPr>
            <p:cNvPr id="330" name="Google Shape;330;p37"/>
            <p:cNvSpPr txBox="1"/>
            <p:nvPr/>
          </p:nvSpPr>
          <p:spPr>
            <a:xfrm>
              <a:off x="2662809" y="4614109"/>
              <a:ext cx="1722600" cy="154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ja" sz="1400" u="none" cap="none" strike="noStrike">
                  <a:solidFill>
                    <a:srgbClr val="424242"/>
                  </a:solidFill>
                  <a:latin typeface="M PLUS 1p"/>
                  <a:ea typeface="M PLUS 1p"/>
                  <a:cs typeface="M PLUS 1p"/>
                  <a:sym typeface="M PLUS 1p"/>
                </a:rPr>
                <a:t>タスク管理</a:t>
              </a:r>
              <a:endParaRPr b="1" i="0" sz="1400" u="none" cap="none" strike="noStrike">
                <a:solidFill>
                  <a:srgbClr val="424242"/>
                </a:solidFill>
                <a:latin typeface="M PLUS 1p"/>
                <a:ea typeface="M PLUS 1p"/>
                <a:cs typeface="M PLUS 1p"/>
                <a:sym typeface="M PLUS 1p"/>
              </a:endParaRPr>
            </a:p>
          </p:txBody>
        </p:sp>
        <p:sp>
          <p:nvSpPr>
            <p:cNvPr id="331" name="Google Shape;331;p37"/>
            <p:cNvSpPr/>
            <p:nvPr/>
          </p:nvSpPr>
          <p:spPr>
            <a:xfrm>
              <a:off x="3063609" y="3316075"/>
              <a:ext cx="921000" cy="921000"/>
            </a:xfrm>
            <a:prstGeom prst="ellipse">
              <a:avLst/>
            </a:prstGeom>
            <a:solidFill>
              <a:srgbClr val="F03748"/>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32" name="Google Shape;332;p37"/>
            <p:cNvGrpSpPr/>
            <p:nvPr/>
          </p:nvGrpSpPr>
          <p:grpSpPr>
            <a:xfrm>
              <a:off x="3286504" y="3538985"/>
              <a:ext cx="475210" cy="475182"/>
              <a:chOff x="984725" y="2146026"/>
              <a:chExt cx="955773" cy="886865"/>
            </a:xfrm>
          </p:grpSpPr>
          <p:sp>
            <p:nvSpPr>
              <p:cNvPr id="333" name="Google Shape;333;p37"/>
              <p:cNvSpPr/>
              <p:nvPr/>
            </p:nvSpPr>
            <p:spPr>
              <a:xfrm>
                <a:off x="1342016" y="2146026"/>
                <a:ext cx="598482" cy="686016"/>
              </a:xfrm>
              <a:custGeom>
                <a:rect b="b" l="l" r="r" t="t"/>
                <a:pathLst>
                  <a:path extrusionOk="0" h="21600" w="21600">
                    <a:moveTo>
                      <a:pt x="0" y="0"/>
                    </a:moveTo>
                    <a:lnTo>
                      <a:pt x="0" y="5005"/>
                    </a:lnTo>
                    <a:lnTo>
                      <a:pt x="10639" y="5005"/>
                    </a:lnTo>
                    <a:lnTo>
                      <a:pt x="10639" y="7112"/>
                    </a:lnTo>
                    <a:lnTo>
                      <a:pt x="17355" y="7112"/>
                    </a:lnTo>
                    <a:cubicBezTo>
                      <a:pt x="18000" y="7112"/>
                      <a:pt x="18388" y="7376"/>
                      <a:pt x="18388" y="7982"/>
                    </a:cubicBezTo>
                    <a:cubicBezTo>
                      <a:pt x="18388" y="8399"/>
                      <a:pt x="18000" y="8693"/>
                      <a:pt x="17355" y="8693"/>
                    </a:cubicBezTo>
                    <a:lnTo>
                      <a:pt x="10639" y="8693"/>
                    </a:lnTo>
                    <a:lnTo>
                      <a:pt x="10639" y="10273"/>
                    </a:lnTo>
                    <a:lnTo>
                      <a:pt x="17355" y="10273"/>
                    </a:lnTo>
                    <a:cubicBezTo>
                      <a:pt x="17862" y="10273"/>
                      <a:pt x="18388" y="10537"/>
                      <a:pt x="18388" y="11002"/>
                    </a:cubicBezTo>
                    <a:cubicBezTo>
                      <a:pt x="18388" y="11593"/>
                      <a:pt x="17862" y="11854"/>
                      <a:pt x="17355" y="11854"/>
                    </a:cubicBezTo>
                    <a:lnTo>
                      <a:pt x="10639" y="11854"/>
                    </a:lnTo>
                    <a:lnTo>
                      <a:pt x="10639" y="13434"/>
                    </a:lnTo>
                    <a:lnTo>
                      <a:pt x="17355" y="13434"/>
                    </a:lnTo>
                    <a:cubicBezTo>
                      <a:pt x="17862" y="13434"/>
                      <a:pt x="18322" y="13698"/>
                      <a:pt x="18322" y="14224"/>
                    </a:cubicBezTo>
                    <a:cubicBezTo>
                      <a:pt x="18322" y="14751"/>
                      <a:pt x="17862" y="15015"/>
                      <a:pt x="17355" y="15015"/>
                    </a:cubicBezTo>
                    <a:lnTo>
                      <a:pt x="10639" y="15015"/>
                    </a:lnTo>
                    <a:lnTo>
                      <a:pt x="10639" y="16595"/>
                    </a:lnTo>
                    <a:lnTo>
                      <a:pt x="17355" y="16595"/>
                    </a:lnTo>
                    <a:cubicBezTo>
                      <a:pt x="17862" y="16595"/>
                      <a:pt x="18322" y="16859"/>
                      <a:pt x="18322" y="17385"/>
                    </a:cubicBezTo>
                    <a:cubicBezTo>
                      <a:pt x="18322" y="17912"/>
                      <a:pt x="17862" y="18176"/>
                      <a:pt x="17355" y="18176"/>
                    </a:cubicBezTo>
                    <a:lnTo>
                      <a:pt x="10639" y="18176"/>
                    </a:lnTo>
                    <a:lnTo>
                      <a:pt x="10639" y="21600"/>
                    </a:lnTo>
                    <a:lnTo>
                      <a:pt x="21600" y="21600"/>
                    </a:lnTo>
                    <a:lnTo>
                      <a:pt x="21600" y="0"/>
                    </a:lnTo>
                    <a:cubicBezTo>
                      <a:pt x="21600" y="0"/>
                      <a:pt x="0" y="0"/>
                      <a:pt x="0" y="0"/>
                    </a:cubicBezTo>
                    <a:close/>
                  </a:path>
                </a:pathLst>
              </a:custGeom>
              <a:solidFill>
                <a:srgbClr val="FFFFFF"/>
              </a:solid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SzPts val="3000"/>
                  <a:buFont typeface="Gill Sans"/>
                  <a:buNone/>
                </a:pPr>
                <a:r>
                  <a:t/>
                </a:r>
                <a:endParaRPr b="0" i="0" sz="3000" u="none" cap="none" strike="noStrike">
                  <a:solidFill>
                    <a:srgbClr val="FFFFFF"/>
                  </a:solidFill>
                  <a:latin typeface="Gill Sans"/>
                  <a:ea typeface="Gill Sans"/>
                  <a:cs typeface="Gill Sans"/>
                  <a:sym typeface="Gill Sans"/>
                </a:endParaRPr>
              </a:p>
            </p:txBody>
          </p:sp>
          <p:sp>
            <p:nvSpPr>
              <p:cNvPr id="334" name="Google Shape;334;p37"/>
              <p:cNvSpPr/>
              <p:nvPr/>
            </p:nvSpPr>
            <p:spPr>
              <a:xfrm>
                <a:off x="984725" y="2355191"/>
                <a:ext cx="598482" cy="677700"/>
              </a:xfrm>
              <a:custGeom>
                <a:rect b="b" l="l" r="r" t="t"/>
                <a:pathLst>
                  <a:path extrusionOk="0" h="21600" w="21600">
                    <a:moveTo>
                      <a:pt x="4050" y="5230"/>
                    </a:moveTo>
                    <a:cubicBezTo>
                      <a:pt x="4429" y="4914"/>
                      <a:pt x="5045" y="4914"/>
                      <a:pt x="5425" y="5230"/>
                    </a:cubicBezTo>
                    <a:lnTo>
                      <a:pt x="6569" y="6184"/>
                    </a:lnTo>
                    <a:lnTo>
                      <a:pt x="9546" y="3704"/>
                    </a:lnTo>
                    <a:cubicBezTo>
                      <a:pt x="9926" y="3388"/>
                      <a:pt x="10541" y="3388"/>
                      <a:pt x="10921" y="3704"/>
                    </a:cubicBezTo>
                    <a:cubicBezTo>
                      <a:pt x="11301" y="4020"/>
                      <a:pt x="11301" y="4533"/>
                      <a:pt x="10921" y="4849"/>
                    </a:cubicBezTo>
                    <a:lnTo>
                      <a:pt x="6569" y="8474"/>
                    </a:lnTo>
                    <a:lnTo>
                      <a:pt x="4050" y="6376"/>
                    </a:lnTo>
                    <a:cubicBezTo>
                      <a:pt x="3670" y="6059"/>
                      <a:pt x="3670" y="5547"/>
                      <a:pt x="4050" y="5230"/>
                    </a:cubicBezTo>
                    <a:close/>
                    <a:moveTo>
                      <a:pt x="17355" y="6933"/>
                    </a:moveTo>
                    <a:cubicBezTo>
                      <a:pt x="17862" y="6933"/>
                      <a:pt x="18322" y="7200"/>
                      <a:pt x="18322" y="7733"/>
                    </a:cubicBezTo>
                    <a:cubicBezTo>
                      <a:pt x="18322" y="8267"/>
                      <a:pt x="17862" y="8533"/>
                      <a:pt x="17355" y="8533"/>
                    </a:cubicBezTo>
                    <a:lnTo>
                      <a:pt x="11552" y="8533"/>
                    </a:lnTo>
                    <a:cubicBezTo>
                      <a:pt x="11046" y="8533"/>
                      <a:pt x="10585" y="8267"/>
                      <a:pt x="10585" y="7733"/>
                    </a:cubicBezTo>
                    <a:cubicBezTo>
                      <a:pt x="10585" y="7200"/>
                      <a:pt x="10808" y="6988"/>
                      <a:pt x="11552" y="6933"/>
                    </a:cubicBezTo>
                    <a:cubicBezTo>
                      <a:pt x="11552" y="6933"/>
                      <a:pt x="17355" y="6933"/>
                      <a:pt x="17355" y="6933"/>
                    </a:cubicBezTo>
                    <a:close/>
                    <a:moveTo>
                      <a:pt x="17355" y="11733"/>
                    </a:moveTo>
                    <a:lnTo>
                      <a:pt x="8328" y="11733"/>
                    </a:lnTo>
                    <a:cubicBezTo>
                      <a:pt x="7822" y="11733"/>
                      <a:pt x="7361" y="11467"/>
                      <a:pt x="7361" y="10933"/>
                    </a:cubicBezTo>
                    <a:cubicBezTo>
                      <a:pt x="7361" y="10400"/>
                      <a:pt x="7822" y="10133"/>
                      <a:pt x="8328" y="10133"/>
                    </a:cubicBezTo>
                    <a:lnTo>
                      <a:pt x="17355" y="10133"/>
                    </a:lnTo>
                    <a:cubicBezTo>
                      <a:pt x="17862" y="10133"/>
                      <a:pt x="18322" y="10400"/>
                      <a:pt x="18322" y="10933"/>
                    </a:cubicBezTo>
                    <a:cubicBezTo>
                      <a:pt x="18322" y="11467"/>
                      <a:pt x="17862" y="11733"/>
                      <a:pt x="17355" y="11733"/>
                    </a:cubicBezTo>
                    <a:close/>
                    <a:moveTo>
                      <a:pt x="17355" y="14933"/>
                    </a:moveTo>
                    <a:lnTo>
                      <a:pt x="8328" y="14933"/>
                    </a:lnTo>
                    <a:cubicBezTo>
                      <a:pt x="7822" y="14933"/>
                      <a:pt x="7361" y="14667"/>
                      <a:pt x="7361" y="14133"/>
                    </a:cubicBezTo>
                    <a:cubicBezTo>
                      <a:pt x="7361" y="13600"/>
                      <a:pt x="7822" y="13333"/>
                      <a:pt x="8328" y="13333"/>
                    </a:cubicBezTo>
                    <a:lnTo>
                      <a:pt x="17355" y="13333"/>
                    </a:lnTo>
                    <a:cubicBezTo>
                      <a:pt x="17862" y="13333"/>
                      <a:pt x="18322" y="13600"/>
                      <a:pt x="18322" y="14133"/>
                    </a:cubicBezTo>
                    <a:cubicBezTo>
                      <a:pt x="18322" y="14667"/>
                      <a:pt x="17862" y="14933"/>
                      <a:pt x="17355" y="14933"/>
                    </a:cubicBezTo>
                    <a:close/>
                    <a:moveTo>
                      <a:pt x="17355" y="17867"/>
                    </a:moveTo>
                    <a:lnTo>
                      <a:pt x="8328" y="17867"/>
                    </a:lnTo>
                    <a:cubicBezTo>
                      <a:pt x="7822" y="17867"/>
                      <a:pt x="7361" y="17600"/>
                      <a:pt x="7361" y="17067"/>
                    </a:cubicBezTo>
                    <a:cubicBezTo>
                      <a:pt x="7361" y="16533"/>
                      <a:pt x="7822" y="16267"/>
                      <a:pt x="8328" y="16267"/>
                    </a:cubicBezTo>
                    <a:lnTo>
                      <a:pt x="17355" y="16267"/>
                    </a:lnTo>
                    <a:cubicBezTo>
                      <a:pt x="17862" y="16267"/>
                      <a:pt x="18322" y="16533"/>
                      <a:pt x="18322" y="17067"/>
                    </a:cubicBezTo>
                    <a:cubicBezTo>
                      <a:pt x="18322" y="17600"/>
                      <a:pt x="17862" y="17867"/>
                      <a:pt x="17355" y="17867"/>
                    </a:cubicBezTo>
                    <a:close/>
                    <a:moveTo>
                      <a:pt x="4782" y="11733"/>
                    </a:moveTo>
                    <a:cubicBezTo>
                      <a:pt x="4248" y="11733"/>
                      <a:pt x="3815" y="11375"/>
                      <a:pt x="3815" y="10933"/>
                    </a:cubicBezTo>
                    <a:cubicBezTo>
                      <a:pt x="3815" y="10492"/>
                      <a:pt x="4248" y="10133"/>
                      <a:pt x="4782" y="10133"/>
                    </a:cubicBezTo>
                    <a:cubicBezTo>
                      <a:pt x="5316" y="10133"/>
                      <a:pt x="5749" y="10492"/>
                      <a:pt x="5749" y="10933"/>
                    </a:cubicBezTo>
                    <a:cubicBezTo>
                      <a:pt x="5749" y="11375"/>
                      <a:pt x="5316" y="11733"/>
                      <a:pt x="4782" y="11733"/>
                    </a:cubicBezTo>
                    <a:close/>
                    <a:moveTo>
                      <a:pt x="4782" y="14933"/>
                    </a:moveTo>
                    <a:cubicBezTo>
                      <a:pt x="4248" y="14933"/>
                      <a:pt x="3815" y="14575"/>
                      <a:pt x="3815" y="14133"/>
                    </a:cubicBezTo>
                    <a:cubicBezTo>
                      <a:pt x="3815" y="13692"/>
                      <a:pt x="4248" y="13333"/>
                      <a:pt x="4782" y="13333"/>
                    </a:cubicBezTo>
                    <a:cubicBezTo>
                      <a:pt x="5316" y="13333"/>
                      <a:pt x="5749" y="13692"/>
                      <a:pt x="5749" y="14133"/>
                    </a:cubicBezTo>
                    <a:cubicBezTo>
                      <a:pt x="5749" y="14575"/>
                      <a:pt x="5316" y="14933"/>
                      <a:pt x="4782" y="14933"/>
                    </a:cubicBezTo>
                    <a:close/>
                    <a:moveTo>
                      <a:pt x="4782" y="17867"/>
                    </a:moveTo>
                    <a:cubicBezTo>
                      <a:pt x="4248" y="17867"/>
                      <a:pt x="3815" y="17508"/>
                      <a:pt x="3815" y="17067"/>
                    </a:cubicBezTo>
                    <a:cubicBezTo>
                      <a:pt x="3815" y="16625"/>
                      <a:pt x="4248" y="16267"/>
                      <a:pt x="4782" y="16267"/>
                    </a:cubicBezTo>
                    <a:cubicBezTo>
                      <a:pt x="5316" y="16267"/>
                      <a:pt x="5749" y="16625"/>
                      <a:pt x="5749" y="17067"/>
                    </a:cubicBezTo>
                    <a:cubicBezTo>
                      <a:pt x="5749" y="17508"/>
                      <a:pt x="5316" y="17867"/>
                      <a:pt x="4782" y="17867"/>
                    </a:cubicBezTo>
                    <a:close/>
                    <a:moveTo>
                      <a:pt x="0" y="15467"/>
                    </a:moveTo>
                    <a:cubicBezTo>
                      <a:pt x="0" y="18809"/>
                      <a:pt x="3672" y="21600"/>
                      <a:pt x="7684" y="21600"/>
                    </a:cubicBezTo>
                    <a:lnTo>
                      <a:pt x="21600" y="21600"/>
                    </a:lnTo>
                    <a:lnTo>
                      <a:pt x="21600" y="0"/>
                    </a:lnTo>
                    <a:lnTo>
                      <a:pt x="0" y="0"/>
                    </a:lnTo>
                    <a:cubicBezTo>
                      <a:pt x="0" y="0"/>
                      <a:pt x="0" y="15467"/>
                      <a:pt x="0" y="15467"/>
                    </a:cubicBezTo>
                    <a:close/>
                  </a:path>
                </a:pathLst>
              </a:custGeom>
              <a:solidFill>
                <a:srgbClr val="FFFFFF"/>
              </a:solid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SzPts val="3000"/>
                  <a:buFont typeface="Gill Sans"/>
                  <a:buNone/>
                </a:pPr>
                <a:r>
                  <a:t/>
                </a:r>
                <a:endParaRPr b="0" i="0" sz="3000" u="none" cap="none" strike="noStrike">
                  <a:solidFill>
                    <a:srgbClr val="FFFFFF"/>
                  </a:solidFill>
                  <a:latin typeface="Gill Sans"/>
                  <a:ea typeface="Gill Sans"/>
                  <a:cs typeface="Gill Sans"/>
                  <a:sym typeface="Gill Sans"/>
                </a:endParaRPr>
              </a:p>
            </p:txBody>
          </p:sp>
        </p:grpSp>
      </p:grpSp>
      <p:grpSp>
        <p:nvGrpSpPr>
          <p:cNvPr id="335" name="Google Shape;335;p37"/>
          <p:cNvGrpSpPr/>
          <p:nvPr/>
        </p:nvGrpSpPr>
        <p:grpSpPr>
          <a:xfrm>
            <a:off x="5133038" y="2900273"/>
            <a:ext cx="1722600" cy="1452534"/>
            <a:chOff x="4482541" y="3316075"/>
            <a:chExt cx="1722600" cy="1452534"/>
          </a:xfrm>
        </p:grpSpPr>
        <p:sp>
          <p:nvSpPr>
            <p:cNvPr id="336" name="Google Shape;336;p37"/>
            <p:cNvSpPr txBox="1"/>
            <p:nvPr/>
          </p:nvSpPr>
          <p:spPr>
            <a:xfrm>
              <a:off x="4482541" y="4394041"/>
              <a:ext cx="1722600" cy="154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ja" sz="1100" u="none" cap="none" strike="noStrike">
                  <a:solidFill>
                    <a:srgbClr val="424242"/>
                  </a:solidFill>
                  <a:latin typeface="M PLUS 1p"/>
                  <a:ea typeface="M PLUS 1p"/>
                  <a:cs typeface="M PLUS 1p"/>
                  <a:sym typeface="M PLUS 1p"/>
                </a:rPr>
                <a:t>見落としがなくなる</a:t>
              </a:r>
              <a:endParaRPr b="0" i="0" sz="1100" u="none" cap="none" strike="noStrike">
                <a:solidFill>
                  <a:srgbClr val="424242"/>
                </a:solidFill>
                <a:latin typeface="M PLUS 1p"/>
                <a:ea typeface="M PLUS 1p"/>
                <a:cs typeface="M PLUS 1p"/>
                <a:sym typeface="M PLUS 1p"/>
              </a:endParaRPr>
            </a:p>
          </p:txBody>
        </p:sp>
        <p:sp>
          <p:nvSpPr>
            <p:cNvPr id="337" name="Google Shape;337;p37"/>
            <p:cNvSpPr txBox="1"/>
            <p:nvPr/>
          </p:nvSpPr>
          <p:spPr>
            <a:xfrm>
              <a:off x="4482541" y="4614109"/>
              <a:ext cx="1722600" cy="154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ja" sz="1400" u="none" cap="none" strike="noStrike">
                  <a:solidFill>
                    <a:srgbClr val="424242"/>
                  </a:solidFill>
                  <a:latin typeface="M PLUS 1p"/>
                  <a:ea typeface="M PLUS 1p"/>
                  <a:cs typeface="M PLUS 1p"/>
                  <a:sym typeface="M PLUS 1p"/>
                </a:rPr>
                <a:t>ファイル共有</a:t>
              </a:r>
              <a:endParaRPr b="1" i="0" sz="1400" u="none" cap="none" strike="noStrike">
                <a:solidFill>
                  <a:srgbClr val="424242"/>
                </a:solidFill>
                <a:latin typeface="M PLUS 1p"/>
                <a:ea typeface="M PLUS 1p"/>
                <a:cs typeface="M PLUS 1p"/>
                <a:sym typeface="M PLUS 1p"/>
              </a:endParaRPr>
            </a:p>
          </p:txBody>
        </p:sp>
        <p:sp>
          <p:nvSpPr>
            <p:cNvPr id="338" name="Google Shape;338;p37"/>
            <p:cNvSpPr/>
            <p:nvPr/>
          </p:nvSpPr>
          <p:spPr>
            <a:xfrm>
              <a:off x="4883341" y="3316075"/>
              <a:ext cx="921000" cy="921000"/>
            </a:xfrm>
            <a:prstGeom prst="ellipse">
              <a:avLst/>
            </a:prstGeom>
            <a:solidFill>
              <a:srgbClr val="F03748"/>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39" name="Google Shape;339;p37"/>
            <p:cNvGrpSpPr/>
            <p:nvPr/>
          </p:nvGrpSpPr>
          <p:grpSpPr>
            <a:xfrm>
              <a:off x="5106236" y="3538994"/>
              <a:ext cx="475211" cy="475163"/>
              <a:chOff x="3089004" y="1130125"/>
              <a:chExt cx="879206" cy="931144"/>
            </a:xfrm>
          </p:grpSpPr>
          <p:sp>
            <p:nvSpPr>
              <p:cNvPr id="340" name="Google Shape;340;p37"/>
              <p:cNvSpPr/>
              <p:nvPr/>
            </p:nvSpPr>
            <p:spPr>
              <a:xfrm>
                <a:off x="3089004" y="1130125"/>
                <a:ext cx="551286" cy="718308"/>
              </a:xfrm>
              <a:custGeom>
                <a:rect b="b" l="l" r="r" t="t"/>
                <a:pathLst>
                  <a:path extrusionOk="0" h="21600" w="21600">
                    <a:moveTo>
                      <a:pt x="21600" y="0"/>
                    </a:moveTo>
                    <a:lnTo>
                      <a:pt x="0" y="0"/>
                    </a:lnTo>
                    <a:lnTo>
                      <a:pt x="0" y="15378"/>
                    </a:lnTo>
                    <a:cubicBezTo>
                      <a:pt x="0" y="18844"/>
                      <a:pt x="3527" y="21600"/>
                      <a:pt x="7464" y="21600"/>
                    </a:cubicBezTo>
                    <a:lnTo>
                      <a:pt x="10499" y="21600"/>
                    </a:lnTo>
                    <a:lnTo>
                      <a:pt x="10499" y="17600"/>
                    </a:lnTo>
                    <a:lnTo>
                      <a:pt x="5495" y="17600"/>
                    </a:lnTo>
                    <a:cubicBezTo>
                      <a:pt x="4978" y="17600"/>
                      <a:pt x="4511" y="17218"/>
                      <a:pt x="4511" y="16800"/>
                    </a:cubicBezTo>
                    <a:cubicBezTo>
                      <a:pt x="4511" y="16382"/>
                      <a:pt x="4978" y="16000"/>
                      <a:pt x="5495" y="16000"/>
                    </a:cubicBezTo>
                    <a:lnTo>
                      <a:pt x="10499" y="16000"/>
                    </a:lnTo>
                    <a:lnTo>
                      <a:pt x="10499" y="14400"/>
                    </a:lnTo>
                    <a:lnTo>
                      <a:pt x="5495" y="14400"/>
                    </a:lnTo>
                    <a:cubicBezTo>
                      <a:pt x="4978" y="14400"/>
                      <a:pt x="4511" y="14133"/>
                      <a:pt x="4511" y="13600"/>
                    </a:cubicBezTo>
                    <a:cubicBezTo>
                      <a:pt x="4511" y="13067"/>
                      <a:pt x="4978" y="12800"/>
                      <a:pt x="5495" y="12800"/>
                    </a:cubicBezTo>
                    <a:lnTo>
                      <a:pt x="10499" y="12800"/>
                    </a:lnTo>
                    <a:lnTo>
                      <a:pt x="10499" y="11200"/>
                    </a:lnTo>
                    <a:lnTo>
                      <a:pt x="5495" y="11200"/>
                    </a:lnTo>
                    <a:cubicBezTo>
                      <a:pt x="4978" y="11200"/>
                      <a:pt x="4511" y="10933"/>
                      <a:pt x="4511" y="10400"/>
                    </a:cubicBezTo>
                    <a:cubicBezTo>
                      <a:pt x="4511" y="9867"/>
                      <a:pt x="4978" y="9600"/>
                      <a:pt x="5495" y="9600"/>
                    </a:cubicBezTo>
                    <a:lnTo>
                      <a:pt x="10499" y="9600"/>
                    </a:lnTo>
                    <a:lnTo>
                      <a:pt x="10499" y="4533"/>
                    </a:lnTo>
                    <a:lnTo>
                      <a:pt x="21571" y="4533"/>
                    </a:lnTo>
                    <a:cubicBezTo>
                      <a:pt x="21571" y="4533"/>
                      <a:pt x="21600" y="0"/>
                      <a:pt x="21600" y="0"/>
                    </a:cubicBezTo>
                    <a:close/>
                  </a:path>
                </a:pathLst>
              </a:custGeom>
              <a:solidFill>
                <a:srgbClr val="FFFFFF"/>
              </a:solid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SzPts val="3000"/>
                  <a:buFont typeface="Gill Sans"/>
                  <a:buNone/>
                </a:pPr>
                <a:r>
                  <a:t/>
                </a:r>
                <a:endParaRPr b="0" i="0" sz="3000" u="none" cap="none" strike="noStrike">
                  <a:solidFill>
                    <a:srgbClr val="FFFFFF"/>
                  </a:solidFill>
                  <a:latin typeface="Gill Sans"/>
                  <a:ea typeface="Gill Sans"/>
                  <a:cs typeface="Gill Sans"/>
                  <a:sym typeface="Gill Sans"/>
                </a:endParaRPr>
              </a:p>
            </p:txBody>
          </p:sp>
          <p:sp>
            <p:nvSpPr>
              <p:cNvPr id="341" name="Google Shape;341;p37"/>
              <p:cNvSpPr/>
              <p:nvPr/>
            </p:nvSpPr>
            <p:spPr>
              <a:xfrm>
                <a:off x="3784004" y="1342961"/>
                <a:ext cx="184194" cy="194562"/>
              </a:xfrm>
              <a:custGeom>
                <a:rect b="b" l="l" r="r" t="t"/>
                <a:pathLst>
                  <a:path extrusionOk="0" h="21600" w="21600">
                    <a:moveTo>
                      <a:pt x="21600" y="21600"/>
                    </a:moveTo>
                    <a:lnTo>
                      <a:pt x="0" y="0"/>
                    </a:lnTo>
                    <a:lnTo>
                      <a:pt x="0" y="21600"/>
                    </a:lnTo>
                    <a:cubicBezTo>
                      <a:pt x="0" y="21600"/>
                      <a:pt x="21600" y="21600"/>
                      <a:pt x="21600" y="21600"/>
                    </a:cubicBezTo>
                    <a:close/>
                  </a:path>
                </a:pathLst>
              </a:custGeom>
              <a:solidFill>
                <a:srgbClr val="FFFFFF"/>
              </a:solid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SzPts val="3000"/>
                  <a:buFont typeface="Gill Sans"/>
                  <a:buNone/>
                </a:pPr>
                <a:r>
                  <a:t/>
                </a:r>
                <a:endParaRPr b="0" i="0" sz="3000" u="none" cap="none" strike="noStrike">
                  <a:solidFill>
                    <a:srgbClr val="FFFFFF"/>
                  </a:solidFill>
                  <a:latin typeface="Gill Sans"/>
                  <a:ea typeface="Gill Sans"/>
                  <a:cs typeface="Gill Sans"/>
                  <a:sym typeface="Gill Sans"/>
                </a:endParaRPr>
              </a:p>
            </p:txBody>
          </p:sp>
          <p:sp>
            <p:nvSpPr>
              <p:cNvPr id="342" name="Google Shape;342;p37"/>
              <p:cNvSpPr/>
              <p:nvPr/>
            </p:nvSpPr>
            <p:spPr>
              <a:xfrm>
                <a:off x="3423944" y="1342961"/>
                <a:ext cx="544266" cy="718308"/>
              </a:xfrm>
              <a:custGeom>
                <a:rect b="b" l="l" r="r" t="t"/>
                <a:pathLst>
                  <a:path extrusionOk="0" h="21600" w="21600">
                    <a:moveTo>
                      <a:pt x="13874" y="8756"/>
                    </a:moveTo>
                    <a:cubicBezTo>
                      <a:pt x="13402" y="8756"/>
                      <a:pt x="12964" y="8620"/>
                      <a:pt x="12598" y="8426"/>
                    </a:cubicBezTo>
                    <a:lnTo>
                      <a:pt x="9693" y="10378"/>
                    </a:lnTo>
                    <a:cubicBezTo>
                      <a:pt x="9817" y="10606"/>
                      <a:pt x="9886" y="10852"/>
                      <a:pt x="9886" y="11117"/>
                    </a:cubicBezTo>
                    <a:cubicBezTo>
                      <a:pt x="9886" y="11401"/>
                      <a:pt x="9805" y="11667"/>
                      <a:pt x="9663" y="11908"/>
                    </a:cubicBezTo>
                    <a:lnTo>
                      <a:pt x="12657" y="14057"/>
                    </a:lnTo>
                    <a:cubicBezTo>
                      <a:pt x="13012" y="13882"/>
                      <a:pt x="13427" y="13778"/>
                      <a:pt x="13874" y="13778"/>
                    </a:cubicBezTo>
                    <a:cubicBezTo>
                      <a:pt x="15159" y="13778"/>
                      <a:pt x="16200" y="14614"/>
                      <a:pt x="16200" y="15645"/>
                    </a:cubicBezTo>
                    <a:cubicBezTo>
                      <a:pt x="16200" y="16676"/>
                      <a:pt x="15159" y="17511"/>
                      <a:pt x="13874" y="17511"/>
                    </a:cubicBezTo>
                    <a:cubicBezTo>
                      <a:pt x="12589" y="17511"/>
                      <a:pt x="11548" y="16675"/>
                      <a:pt x="11548" y="15645"/>
                    </a:cubicBezTo>
                    <a:cubicBezTo>
                      <a:pt x="11548" y="15360"/>
                      <a:pt x="11629" y="15092"/>
                      <a:pt x="11771" y="14850"/>
                    </a:cubicBezTo>
                    <a:lnTo>
                      <a:pt x="8776" y="12700"/>
                    </a:lnTo>
                    <a:cubicBezTo>
                      <a:pt x="8422" y="12875"/>
                      <a:pt x="8007" y="12978"/>
                      <a:pt x="7560" y="12978"/>
                    </a:cubicBezTo>
                    <a:cubicBezTo>
                      <a:pt x="6275" y="12978"/>
                      <a:pt x="5234" y="12142"/>
                      <a:pt x="5234" y="11111"/>
                    </a:cubicBezTo>
                    <a:cubicBezTo>
                      <a:pt x="5234" y="10080"/>
                      <a:pt x="6275" y="9244"/>
                      <a:pt x="7560" y="9244"/>
                    </a:cubicBezTo>
                    <a:cubicBezTo>
                      <a:pt x="8032" y="9244"/>
                      <a:pt x="8470" y="9358"/>
                      <a:pt x="8836" y="9551"/>
                    </a:cubicBezTo>
                    <a:lnTo>
                      <a:pt x="11741" y="7588"/>
                    </a:lnTo>
                    <a:cubicBezTo>
                      <a:pt x="11617" y="7360"/>
                      <a:pt x="11423" y="7109"/>
                      <a:pt x="11423" y="6844"/>
                    </a:cubicBezTo>
                    <a:cubicBezTo>
                      <a:pt x="11423" y="6210"/>
                      <a:pt x="11963" y="5651"/>
                      <a:pt x="12295" y="5314"/>
                    </a:cubicBezTo>
                    <a:lnTo>
                      <a:pt x="12295" y="0"/>
                    </a:lnTo>
                    <a:lnTo>
                      <a:pt x="0" y="0"/>
                    </a:lnTo>
                    <a:lnTo>
                      <a:pt x="0" y="15644"/>
                    </a:lnTo>
                    <a:cubicBezTo>
                      <a:pt x="0" y="19111"/>
                      <a:pt x="3572" y="21600"/>
                      <a:pt x="7892" y="21600"/>
                    </a:cubicBezTo>
                    <a:lnTo>
                      <a:pt x="21600" y="21600"/>
                    </a:lnTo>
                    <a:lnTo>
                      <a:pt x="21600" y="7733"/>
                    </a:lnTo>
                    <a:lnTo>
                      <a:pt x="15973" y="7733"/>
                    </a:lnTo>
                    <a:cubicBezTo>
                      <a:pt x="15600" y="8533"/>
                      <a:pt x="14801" y="8756"/>
                      <a:pt x="13874" y="8756"/>
                    </a:cubicBezTo>
                    <a:close/>
                  </a:path>
                </a:pathLst>
              </a:custGeom>
              <a:solidFill>
                <a:srgbClr val="FFFFFF"/>
              </a:solid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SzPts val="3000"/>
                  <a:buFont typeface="Gill Sans"/>
                  <a:buNone/>
                </a:pPr>
                <a:r>
                  <a:t/>
                </a:r>
                <a:endParaRPr b="0" i="0" sz="3000" u="none" cap="none" strike="noStrike">
                  <a:solidFill>
                    <a:srgbClr val="FFFFFF"/>
                  </a:solidFill>
                  <a:latin typeface="Gill Sans"/>
                  <a:ea typeface="Gill Sans"/>
                  <a:cs typeface="Gill Sans"/>
                  <a:sym typeface="Gill Sans"/>
                </a:endParaRPr>
              </a:p>
            </p:txBody>
          </p:sp>
        </p:grpSp>
      </p:grpSp>
      <p:grpSp>
        <p:nvGrpSpPr>
          <p:cNvPr id="343" name="Google Shape;343;p37"/>
          <p:cNvGrpSpPr/>
          <p:nvPr/>
        </p:nvGrpSpPr>
        <p:grpSpPr>
          <a:xfrm>
            <a:off x="6980325" y="2900273"/>
            <a:ext cx="1722600" cy="1452534"/>
            <a:chOff x="6384900" y="3316075"/>
            <a:chExt cx="1722600" cy="1452534"/>
          </a:xfrm>
        </p:grpSpPr>
        <p:sp>
          <p:nvSpPr>
            <p:cNvPr id="344" name="Google Shape;344;p37"/>
            <p:cNvSpPr txBox="1"/>
            <p:nvPr/>
          </p:nvSpPr>
          <p:spPr>
            <a:xfrm>
              <a:off x="6384900" y="4394041"/>
              <a:ext cx="1722600" cy="154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ja" sz="1100" u="none" cap="none" strike="noStrike">
                  <a:solidFill>
                    <a:srgbClr val="424242"/>
                  </a:solidFill>
                  <a:latin typeface="M PLUS 1p"/>
                  <a:ea typeface="M PLUS 1p"/>
                  <a:cs typeface="M PLUS 1p"/>
                  <a:sym typeface="M PLUS 1p"/>
                </a:rPr>
                <a:t>いつでも会議ができる</a:t>
              </a:r>
              <a:endParaRPr b="0" i="0" sz="1100" u="none" cap="none" strike="noStrike">
                <a:solidFill>
                  <a:srgbClr val="424242"/>
                </a:solidFill>
                <a:latin typeface="M PLUS 1p"/>
                <a:ea typeface="M PLUS 1p"/>
                <a:cs typeface="M PLUS 1p"/>
                <a:sym typeface="M PLUS 1p"/>
              </a:endParaRPr>
            </a:p>
          </p:txBody>
        </p:sp>
        <p:sp>
          <p:nvSpPr>
            <p:cNvPr id="345" name="Google Shape;345;p37"/>
            <p:cNvSpPr txBox="1"/>
            <p:nvPr/>
          </p:nvSpPr>
          <p:spPr>
            <a:xfrm>
              <a:off x="6384900" y="4614109"/>
              <a:ext cx="1722600" cy="154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ja" sz="1400" u="none" cap="none" strike="noStrike">
                  <a:solidFill>
                    <a:srgbClr val="424242"/>
                  </a:solidFill>
                  <a:latin typeface="M PLUS 1p"/>
                  <a:ea typeface="M PLUS 1p"/>
                  <a:cs typeface="M PLUS 1p"/>
                  <a:sym typeface="M PLUS 1p"/>
                </a:rPr>
                <a:t>ビデオ/音声通話</a:t>
              </a:r>
              <a:endParaRPr b="1" i="0" sz="1400" u="none" cap="none" strike="noStrike">
                <a:solidFill>
                  <a:srgbClr val="424242"/>
                </a:solidFill>
                <a:latin typeface="M PLUS 1p"/>
                <a:ea typeface="M PLUS 1p"/>
                <a:cs typeface="M PLUS 1p"/>
                <a:sym typeface="M PLUS 1p"/>
              </a:endParaRPr>
            </a:p>
          </p:txBody>
        </p:sp>
        <p:sp>
          <p:nvSpPr>
            <p:cNvPr id="346" name="Google Shape;346;p37"/>
            <p:cNvSpPr/>
            <p:nvPr/>
          </p:nvSpPr>
          <p:spPr>
            <a:xfrm>
              <a:off x="6785754" y="3316075"/>
              <a:ext cx="921000" cy="921000"/>
            </a:xfrm>
            <a:prstGeom prst="ellipse">
              <a:avLst/>
            </a:prstGeom>
            <a:solidFill>
              <a:srgbClr val="F03748"/>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47" name="Google Shape;347;p37"/>
            <p:cNvGrpSpPr/>
            <p:nvPr/>
          </p:nvGrpSpPr>
          <p:grpSpPr>
            <a:xfrm>
              <a:off x="7008655" y="3596588"/>
              <a:ext cx="475197" cy="359976"/>
              <a:chOff x="6631375" y="1230387"/>
              <a:chExt cx="955746" cy="730620"/>
            </a:xfrm>
          </p:grpSpPr>
          <p:sp>
            <p:nvSpPr>
              <p:cNvPr id="348" name="Google Shape;348;p37"/>
              <p:cNvSpPr/>
              <p:nvPr/>
            </p:nvSpPr>
            <p:spPr>
              <a:xfrm>
                <a:off x="6772970" y="1633471"/>
                <a:ext cx="193482" cy="202275"/>
              </a:xfrm>
              <a:custGeom>
                <a:rect b="b" l="l" r="r" t="t"/>
                <a:pathLst>
                  <a:path extrusionOk="0" h="21599" w="21600">
                    <a:moveTo>
                      <a:pt x="10701" y="21599"/>
                    </a:moveTo>
                    <a:lnTo>
                      <a:pt x="10761" y="21599"/>
                    </a:lnTo>
                    <a:cubicBezTo>
                      <a:pt x="10885" y="21599"/>
                      <a:pt x="10965" y="21600"/>
                      <a:pt x="11089" y="21599"/>
                    </a:cubicBezTo>
                    <a:cubicBezTo>
                      <a:pt x="18544" y="21537"/>
                      <a:pt x="21600" y="19381"/>
                      <a:pt x="21600" y="17634"/>
                    </a:cubicBezTo>
                    <a:cubicBezTo>
                      <a:pt x="21600" y="15853"/>
                      <a:pt x="19753" y="14637"/>
                      <a:pt x="18298" y="14023"/>
                    </a:cubicBezTo>
                    <a:cubicBezTo>
                      <a:pt x="16843" y="13406"/>
                      <a:pt x="14302" y="12445"/>
                      <a:pt x="13753" y="11940"/>
                    </a:cubicBezTo>
                    <a:cubicBezTo>
                      <a:pt x="12916" y="11171"/>
                      <a:pt x="13950" y="10248"/>
                      <a:pt x="13950" y="10248"/>
                    </a:cubicBezTo>
                    <a:lnTo>
                      <a:pt x="13945" y="10240"/>
                    </a:lnTo>
                    <a:cubicBezTo>
                      <a:pt x="15358" y="9222"/>
                      <a:pt x="16284" y="7535"/>
                      <a:pt x="16284" y="5629"/>
                    </a:cubicBezTo>
                    <a:cubicBezTo>
                      <a:pt x="16284" y="2521"/>
                      <a:pt x="13830" y="0"/>
                      <a:pt x="10801" y="0"/>
                    </a:cubicBezTo>
                    <a:cubicBezTo>
                      <a:pt x="7771" y="0"/>
                      <a:pt x="5316" y="2518"/>
                      <a:pt x="5316" y="5625"/>
                    </a:cubicBezTo>
                    <a:cubicBezTo>
                      <a:pt x="5316" y="7531"/>
                      <a:pt x="6241" y="9212"/>
                      <a:pt x="7654" y="10230"/>
                    </a:cubicBezTo>
                    <a:lnTo>
                      <a:pt x="7650" y="10228"/>
                    </a:lnTo>
                    <a:cubicBezTo>
                      <a:pt x="7650" y="10228"/>
                      <a:pt x="8684" y="11130"/>
                      <a:pt x="7846" y="11899"/>
                    </a:cubicBezTo>
                    <a:cubicBezTo>
                      <a:pt x="7298" y="12404"/>
                      <a:pt x="4758" y="13324"/>
                      <a:pt x="3302" y="13940"/>
                    </a:cubicBezTo>
                    <a:cubicBezTo>
                      <a:pt x="1845" y="14554"/>
                      <a:pt x="0" y="16018"/>
                      <a:pt x="0" y="17799"/>
                    </a:cubicBezTo>
                    <a:cubicBezTo>
                      <a:pt x="0" y="19580"/>
                      <a:pt x="2924" y="21599"/>
                      <a:pt x="10701" y="21599"/>
                    </a:cubicBezTo>
                    <a:close/>
                  </a:path>
                </a:pathLst>
              </a:custGeom>
              <a:solidFill>
                <a:srgbClr val="FFFFFF"/>
              </a:solid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SzPts val="3000"/>
                  <a:buFont typeface="Gill Sans"/>
                  <a:buNone/>
                </a:pPr>
                <a:r>
                  <a:t/>
                </a:r>
                <a:endParaRPr b="0" i="0" sz="3000" u="none" cap="none" strike="noStrike">
                  <a:solidFill>
                    <a:srgbClr val="FFFFFF"/>
                  </a:solidFill>
                  <a:latin typeface="Gill Sans"/>
                  <a:ea typeface="Gill Sans"/>
                  <a:cs typeface="Gill Sans"/>
                  <a:sym typeface="Gill Sans"/>
                </a:endParaRPr>
              </a:p>
            </p:txBody>
          </p:sp>
          <p:sp>
            <p:nvSpPr>
              <p:cNvPr id="349" name="Google Shape;349;p37"/>
              <p:cNvSpPr/>
              <p:nvPr/>
            </p:nvSpPr>
            <p:spPr>
              <a:xfrm>
                <a:off x="6631375" y="1230387"/>
                <a:ext cx="955746" cy="730620"/>
              </a:xfrm>
              <a:custGeom>
                <a:rect b="b" l="l" r="r" t="t"/>
                <a:pathLst>
                  <a:path extrusionOk="0" h="21600" w="21600">
                    <a:moveTo>
                      <a:pt x="19800" y="3062"/>
                    </a:moveTo>
                    <a:cubicBezTo>
                      <a:pt x="19358" y="3062"/>
                      <a:pt x="19000" y="2617"/>
                      <a:pt x="19000" y="2069"/>
                    </a:cubicBezTo>
                    <a:cubicBezTo>
                      <a:pt x="19000" y="1520"/>
                      <a:pt x="19358" y="1076"/>
                      <a:pt x="19800" y="1076"/>
                    </a:cubicBezTo>
                    <a:cubicBezTo>
                      <a:pt x="20242" y="1076"/>
                      <a:pt x="20600" y="1520"/>
                      <a:pt x="20600" y="2069"/>
                    </a:cubicBezTo>
                    <a:cubicBezTo>
                      <a:pt x="20600" y="2617"/>
                      <a:pt x="20242" y="3062"/>
                      <a:pt x="19800" y="3062"/>
                    </a:cubicBezTo>
                    <a:close/>
                    <a:moveTo>
                      <a:pt x="17400" y="3062"/>
                    </a:moveTo>
                    <a:cubicBezTo>
                      <a:pt x="16958" y="3062"/>
                      <a:pt x="16600" y="2617"/>
                      <a:pt x="16600" y="2069"/>
                    </a:cubicBezTo>
                    <a:cubicBezTo>
                      <a:pt x="16600" y="1520"/>
                      <a:pt x="16958" y="1076"/>
                      <a:pt x="17400" y="1076"/>
                    </a:cubicBezTo>
                    <a:cubicBezTo>
                      <a:pt x="17842" y="1076"/>
                      <a:pt x="18200" y="1520"/>
                      <a:pt x="18200" y="2069"/>
                    </a:cubicBezTo>
                    <a:cubicBezTo>
                      <a:pt x="18200" y="2617"/>
                      <a:pt x="17842" y="3062"/>
                      <a:pt x="17400" y="3062"/>
                    </a:cubicBezTo>
                    <a:close/>
                    <a:moveTo>
                      <a:pt x="12000" y="17379"/>
                    </a:moveTo>
                    <a:cubicBezTo>
                      <a:pt x="11943" y="17381"/>
                      <a:pt x="11852" y="17379"/>
                      <a:pt x="11796" y="17379"/>
                    </a:cubicBezTo>
                    <a:lnTo>
                      <a:pt x="11769" y="17379"/>
                    </a:lnTo>
                    <a:cubicBezTo>
                      <a:pt x="11200" y="17379"/>
                      <a:pt x="10600" y="17379"/>
                      <a:pt x="10000" y="17036"/>
                    </a:cubicBezTo>
                    <a:lnTo>
                      <a:pt x="10000" y="11875"/>
                    </a:lnTo>
                    <a:cubicBezTo>
                      <a:pt x="10200" y="11742"/>
                      <a:pt x="10384" y="11620"/>
                      <a:pt x="10461" y="11523"/>
                    </a:cubicBezTo>
                    <a:cubicBezTo>
                      <a:pt x="10841" y="11045"/>
                      <a:pt x="10377" y="10485"/>
                      <a:pt x="10377" y="10485"/>
                    </a:cubicBezTo>
                    <a:lnTo>
                      <a:pt x="10382" y="10487"/>
                    </a:lnTo>
                    <a:cubicBezTo>
                      <a:pt x="9741" y="9854"/>
                      <a:pt x="9321" y="8810"/>
                      <a:pt x="9321" y="7625"/>
                    </a:cubicBezTo>
                    <a:cubicBezTo>
                      <a:pt x="9321" y="5695"/>
                      <a:pt x="10437" y="4130"/>
                      <a:pt x="11813" y="4130"/>
                    </a:cubicBezTo>
                    <a:cubicBezTo>
                      <a:pt x="13189" y="4130"/>
                      <a:pt x="14305" y="5695"/>
                      <a:pt x="14305" y="7625"/>
                    </a:cubicBezTo>
                    <a:cubicBezTo>
                      <a:pt x="14305" y="8810"/>
                      <a:pt x="13884" y="9854"/>
                      <a:pt x="13242" y="10487"/>
                    </a:cubicBezTo>
                    <a:lnTo>
                      <a:pt x="13245" y="10485"/>
                    </a:lnTo>
                    <a:cubicBezTo>
                      <a:pt x="13245" y="10485"/>
                      <a:pt x="12775" y="11045"/>
                      <a:pt x="13156" y="11523"/>
                    </a:cubicBezTo>
                    <a:cubicBezTo>
                      <a:pt x="13405" y="11837"/>
                      <a:pt x="14559" y="12408"/>
                      <a:pt x="15220" y="12791"/>
                    </a:cubicBezTo>
                    <a:cubicBezTo>
                      <a:pt x="15881" y="13173"/>
                      <a:pt x="16720" y="13937"/>
                      <a:pt x="16720" y="15044"/>
                    </a:cubicBezTo>
                    <a:cubicBezTo>
                      <a:pt x="16720" y="16130"/>
                      <a:pt x="15386" y="17341"/>
                      <a:pt x="12000" y="17379"/>
                    </a:cubicBezTo>
                    <a:close/>
                    <a:moveTo>
                      <a:pt x="8800" y="19614"/>
                    </a:moveTo>
                    <a:lnTo>
                      <a:pt x="4600" y="19614"/>
                    </a:lnTo>
                    <a:cubicBezTo>
                      <a:pt x="2954" y="19614"/>
                      <a:pt x="1600" y="17959"/>
                      <a:pt x="1600" y="15724"/>
                    </a:cubicBezTo>
                    <a:lnTo>
                      <a:pt x="1600" y="10676"/>
                    </a:lnTo>
                    <a:lnTo>
                      <a:pt x="8800" y="10676"/>
                    </a:lnTo>
                    <a:cubicBezTo>
                      <a:pt x="8800" y="10676"/>
                      <a:pt x="8800" y="19614"/>
                      <a:pt x="8800" y="19614"/>
                    </a:cubicBezTo>
                    <a:close/>
                    <a:moveTo>
                      <a:pt x="0" y="0"/>
                    </a:moveTo>
                    <a:lnTo>
                      <a:pt x="0" y="15724"/>
                    </a:lnTo>
                    <a:cubicBezTo>
                      <a:pt x="0" y="18952"/>
                      <a:pt x="1979" y="21600"/>
                      <a:pt x="4600" y="21600"/>
                    </a:cubicBezTo>
                    <a:lnTo>
                      <a:pt x="21600" y="21600"/>
                    </a:lnTo>
                    <a:lnTo>
                      <a:pt x="21600" y="0"/>
                    </a:lnTo>
                    <a:cubicBezTo>
                      <a:pt x="21600" y="0"/>
                      <a:pt x="0" y="0"/>
                      <a:pt x="0" y="0"/>
                    </a:cubicBezTo>
                    <a:close/>
                  </a:path>
                </a:pathLst>
              </a:custGeom>
              <a:solidFill>
                <a:srgbClr val="FFFFFF"/>
              </a:solid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rgbClr val="FFFFFF"/>
                  </a:buClr>
                  <a:buSzPts val="3000"/>
                  <a:buFont typeface="Gill Sans"/>
                  <a:buNone/>
                </a:pPr>
                <a:r>
                  <a:t/>
                </a:r>
                <a:endParaRPr b="0" i="0" sz="3000" u="none" cap="none" strike="noStrike">
                  <a:solidFill>
                    <a:srgbClr val="FFFFFF"/>
                  </a:solidFill>
                  <a:latin typeface="Gill Sans"/>
                  <a:ea typeface="Gill Sans"/>
                  <a:cs typeface="Gill Sans"/>
                  <a:sym typeface="Gill Sans"/>
                </a:endParaRPr>
              </a:p>
            </p:txBody>
          </p:sp>
        </p:grpSp>
      </p:grpSp>
      <p:sp>
        <p:nvSpPr>
          <p:cNvPr id="350" name="Google Shape;350;p37"/>
          <p:cNvSpPr txBox="1"/>
          <p:nvPr/>
        </p:nvSpPr>
        <p:spPr>
          <a:xfrm>
            <a:off x="643803" y="1053926"/>
            <a:ext cx="4084200" cy="10239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300"/>
              <a:buFont typeface="Arial"/>
              <a:buNone/>
            </a:pPr>
            <a:r>
              <a:rPr b="1" i="0" lang="ja" sz="2200" u="none" cap="none" strike="noStrike">
                <a:solidFill>
                  <a:srgbClr val="F03748"/>
                </a:solidFill>
                <a:latin typeface="M PLUS 1p"/>
                <a:ea typeface="M PLUS 1p"/>
                <a:cs typeface="M PLUS 1p"/>
                <a:sym typeface="M PLUS 1p"/>
              </a:rPr>
              <a:t>シンプル</a:t>
            </a:r>
            <a:r>
              <a:rPr b="1" i="0" lang="ja" sz="2200" u="none" cap="none" strike="noStrike">
                <a:solidFill>
                  <a:srgbClr val="424242"/>
                </a:solidFill>
                <a:latin typeface="M PLUS 1p"/>
                <a:ea typeface="M PLUS 1p"/>
                <a:cs typeface="M PLUS 1p"/>
                <a:sym typeface="M PLUS 1p"/>
              </a:rPr>
              <a:t>で</a:t>
            </a:r>
            <a:r>
              <a:rPr b="1" i="0" lang="ja" sz="2200" u="none" cap="none" strike="noStrike">
                <a:solidFill>
                  <a:srgbClr val="F03748"/>
                </a:solidFill>
                <a:latin typeface="M PLUS 1p"/>
                <a:ea typeface="M PLUS 1p"/>
                <a:cs typeface="M PLUS 1p"/>
                <a:sym typeface="M PLUS 1p"/>
              </a:rPr>
              <a:t>誰でも使える</a:t>
            </a:r>
            <a:endParaRPr b="1" i="0" sz="2200" u="none" cap="none" strike="noStrike">
              <a:solidFill>
                <a:srgbClr val="F03748"/>
              </a:solidFill>
              <a:latin typeface="M PLUS 1p"/>
              <a:ea typeface="M PLUS 1p"/>
              <a:cs typeface="M PLUS 1p"/>
              <a:sym typeface="M PLUS 1p"/>
            </a:endParaRPr>
          </a:p>
          <a:p>
            <a:pPr indent="0" lvl="0" marL="0" marR="0" rtl="0" algn="ctr">
              <a:lnSpc>
                <a:spcPct val="115000"/>
              </a:lnSpc>
              <a:spcBef>
                <a:spcPts val="0"/>
              </a:spcBef>
              <a:spcAft>
                <a:spcPts val="0"/>
              </a:spcAft>
              <a:buClr>
                <a:srgbClr val="000000"/>
              </a:buClr>
              <a:buSzPts val="2300"/>
              <a:buFont typeface="Arial"/>
              <a:buNone/>
            </a:pPr>
            <a:r>
              <a:rPr b="1" lang="ja" sz="2200">
                <a:solidFill>
                  <a:srgbClr val="424242"/>
                </a:solidFill>
                <a:latin typeface="M PLUS 1p"/>
                <a:ea typeface="M PLUS 1p"/>
                <a:cs typeface="M PLUS 1p"/>
                <a:sym typeface="M PLUS 1p"/>
              </a:rPr>
              <a:t>必要</a:t>
            </a:r>
            <a:r>
              <a:rPr b="1" i="0" lang="ja" sz="2200" u="none" cap="none" strike="noStrike">
                <a:solidFill>
                  <a:srgbClr val="424242"/>
                </a:solidFill>
                <a:latin typeface="M PLUS 1p"/>
                <a:ea typeface="M PLUS 1p"/>
                <a:cs typeface="M PLUS 1p"/>
                <a:sym typeface="M PLUS 1p"/>
              </a:rPr>
              <a:t>最低限の4機</a:t>
            </a:r>
            <a:r>
              <a:rPr b="1" i="0" lang="ja" sz="2200" u="none" cap="none" strike="noStrike">
                <a:solidFill>
                  <a:srgbClr val="404040"/>
                </a:solidFill>
                <a:latin typeface="M PLUS 1p"/>
                <a:ea typeface="M PLUS 1p"/>
                <a:cs typeface="M PLUS 1p"/>
                <a:sym typeface="M PLUS 1p"/>
              </a:rPr>
              <a:t>能</a:t>
            </a:r>
            <a:endParaRPr b="1" i="0" sz="2200" u="none" cap="none" strike="noStrike">
              <a:solidFill>
                <a:srgbClr val="404040"/>
              </a:solidFill>
              <a:latin typeface="M PLUS 1p"/>
              <a:ea typeface="M PLUS 1p"/>
              <a:cs typeface="M PLUS 1p"/>
              <a:sym typeface="M PLUS 1p"/>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8"/>
          <p:cNvSpPr txBox="1"/>
          <p:nvPr/>
        </p:nvSpPr>
        <p:spPr>
          <a:xfrm>
            <a:off x="4389400" y="1963459"/>
            <a:ext cx="3855300" cy="841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ja" sz="2000">
                <a:solidFill>
                  <a:srgbClr val="13202F"/>
                </a:solidFill>
                <a:latin typeface="M PLUS 1p Medium"/>
                <a:ea typeface="M PLUS 1p Medium"/>
                <a:cs typeface="M PLUS 1p Medium"/>
                <a:sym typeface="M PLUS 1p Medium"/>
              </a:rPr>
              <a:t>導入背景・目的</a:t>
            </a:r>
            <a:endParaRPr sz="2000">
              <a:solidFill>
                <a:srgbClr val="13202F"/>
              </a:solidFill>
              <a:latin typeface="M PLUS 1p Medium"/>
              <a:ea typeface="M PLUS 1p Medium"/>
              <a:cs typeface="M PLUS 1p Medium"/>
              <a:sym typeface="M PLUS 1p Medium"/>
            </a:endParaRPr>
          </a:p>
        </p:txBody>
      </p:sp>
      <p:sp>
        <p:nvSpPr>
          <p:cNvPr id="356" name="Google Shape;356;p38"/>
          <p:cNvSpPr/>
          <p:nvPr/>
        </p:nvSpPr>
        <p:spPr>
          <a:xfrm>
            <a:off x="3660995" y="2096371"/>
            <a:ext cx="576000" cy="576000"/>
          </a:xfrm>
          <a:prstGeom prst="ellipse">
            <a:avLst/>
          </a:prstGeom>
          <a:solidFill>
            <a:srgbClr val="FFFFFF"/>
          </a:solidFill>
          <a:ln cap="flat" cmpd="sng" w="19050">
            <a:solidFill>
              <a:srgbClr val="13202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ja" sz="2400">
                <a:solidFill>
                  <a:srgbClr val="13202F"/>
                </a:solidFill>
                <a:latin typeface="M PLUS 1p"/>
                <a:ea typeface="M PLUS 1p"/>
                <a:cs typeface="M PLUS 1p"/>
                <a:sym typeface="M PLUS 1p"/>
              </a:rPr>
              <a:t>2</a:t>
            </a:r>
            <a:endParaRPr b="1" sz="2400">
              <a:solidFill>
                <a:srgbClr val="13202F"/>
              </a:solidFill>
              <a:latin typeface="M PLUS 1p"/>
              <a:ea typeface="M PLUS 1p"/>
              <a:cs typeface="M PLUS 1p"/>
              <a:sym typeface="M PLUS 1p"/>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39"/>
          <p:cNvSpPr txBox="1"/>
          <p:nvPr>
            <p:ph type="title"/>
          </p:nvPr>
        </p:nvSpPr>
        <p:spPr>
          <a:xfrm>
            <a:off x="270000" y="236823"/>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t>導入背景と</a:t>
            </a:r>
            <a:r>
              <a:rPr lang="ja" sz="1800"/>
              <a:t>社内課題</a:t>
            </a:r>
            <a:endParaRPr sz="1800"/>
          </a:p>
        </p:txBody>
      </p:sp>
      <p:sp>
        <p:nvSpPr>
          <p:cNvPr id="362" name="Google Shape;362;p39"/>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7</a:t>
            </a:r>
            <a:endParaRPr/>
          </a:p>
        </p:txBody>
      </p:sp>
      <p:sp>
        <p:nvSpPr>
          <p:cNvPr id="363" name="Google Shape;363;p39"/>
          <p:cNvSpPr txBox="1"/>
          <p:nvPr/>
        </p:nvSpPr>
        <p:spPr>
          <a:xfrm>
            <a:off x="1189050" y="748125"/>
            <a:ext cx="7172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a:latin typeface="M PLUS 1p"/>
                <a:ea typeface="M PLUS 1p"/>
                <a:cs typeface="M PLUS 1p"/>
                <a:sym typeface="M PLUS 1p"/>
              </a:rPr>
              <a:t>導入に至った大きなポイントは以下の3点です。</a:t>
            </a:r>
            <a:endParaRPr>
              <a:latin typeface="M PLUS 1p"/>
              <a:ea typeface="M PLUS 1p"/>
              <a:cs typeface="M PLUS 1p"/>
              <a:sym typeface="M PLUS 1p"/>
            </a:endParaRPr>
          </a:p>
        </p:txBody>
      </p:sp>
      <p:sp>
        <p:nvSpPr>
          <p:cNvPr id="364" name="Google Shape;364;p39"/>
          <p:cNvSpPr/>
          <p:nvPr/>
        </p:nvSpPr>
        <p:spPr>
          <a:xfrm>
            <a:off x="784251" y="1405451"/>
            <a:ext cx="545100" cy="545100"/>
          </a:xfrm>
          <a:prstGeom prst="ellipse">
            <a:avLst/>
          </a:prstGeom>
          <a:solidFill>
            <a:srgbClr val="FFFFFF"/>
          </a:solidFill>
          <a:ln cap="flat" cmpd="sng" w="19050">
            <a:solidFill>
              <a:srgbClr val="13202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ja" sz="2400">
                <a:solidFill>
                  <a:srgbClr val="13202F"/>
                </a:solidFill>
                <a:latin typeface="M PLUS 1p"/>
                <a:ea typeface="M PLUS 1p"/>
                <a:cs typeface="M PLUS 1p"/>
                <a:sym typeface="M PLUS 1p"/>
              </a:rPr>
              <a:t>1</a:t>
            </a:r>
            <a:endParaRPr b="1" sz="2400">
              <a:solidFill>
                <a:srgbClr val="13202F"/>
              </a:solidFill>
              <a:latin typeface="M PLUS 1p"/>
              <a:ea typeface="M PLUS 1p"/>
              <a:cs typeface="M PLUS 1p"/>
              <a:sym typeface="M PLUS 1p"/>
            </a:endParaRPr>
          </a:p>
        </p:txBody>
      </p:sp>
      <p:sp>
        <p:nvSpPr>
          <p:cNvPr id="365" name="Google Shape;365;p39"/>
          <p:cNvSpPr txBox="1"/>
          <p:nvPr/>
        </p:nvSpPr>
        <p:spPr>
          <a:xfrm>
            <a:off x="1456500" y="1324009"/>
            <a:ext cx="7172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ja" sz="1700">
                <a:solidFill>
                  <a:srgbClr val="424242"/>
                </a:solidFill>
                <a:latin typeface="M PLUS 1p"/>
                <a:ea typeface="M PLUS 1p"/>
                <a:cs typeface="M PLUS 1p"/>
                <a:sym typeface="M PLUS 1p"/>
              </a:rPr>
              <a:t>例）電話やメールに割いている無駄な時間が多かったため</a:t>
            </a:r>
            <a:endParaRPr b="1" sz="1700">
              <a:solidFill>
                <a:srgbClr val="424242"/>
              </a:solidFill>
              <a:latin typeface="M PLUS 1p"/>
              <a:ea typeface="M PLUS 1p"/>
              <a:cs typeface="M PLUS 1p"/>
              <a:sym typeface="M PLUS 1p"/>
            </a:endParaRPr>
          </a:p>
        </p:txBody>
      </p:sp>
      <p:sp>
        <p:nvSpPr>
          <p:cNvPr id="366" name="Google Shape;366;p39"/>
          <p:cNvSpPr/>
          <p:nvPr/>
        </p:nvSpPr>
        <p:spPr>
          <a:xfrm>
            <a:off x="784251" y="2560772"/>
            <a:ext cx="545100" cy="545100"/>
          </a:xfrm>
          <a:prstGeom prst="ellipse">
            <a:avLst/>
          </a:prstGeom>
          <a:solidFill>
            <a:srgbClr val="FFFFFF"/>
          </a:solidFill>
          <a:ln cap="flat" cmpd="sng" w="19050">
            <a:solidFill>
              <a:srgbClr val="13202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ja" sz="2400">
                <a:solidFill>
                  <a:srgbClr val="13202F"/>
                </a:solidFill>
                <a:latin typeface="M PLUS 1p"/>
                <a:ea typeface="M PLUS 1p"/>
                <a:cs typeface="M PLUS 1p"/>
                <a:sym typeface="M PLUS 1p"/>
              </a:rPr>
              <a:t>2</a:t>
            </a:r>
            <a:endParaRPr b="1" sz="2400">
              <a:solidFill>
                <a:srgbClr val="13202F"/>
              </a:solidFill>
              <a:latin typeface="M PLUS 1p"/>
              <a:ea typeface="M PLUS 1p"/>
              <a:cs typeface="M PLUS 1p"/>
              <a:sym typeface="M PLUS 1p"/>
            </a:endParaRPr>
          </a:p>
        </p:txBody>
      </p:sp>
      <p:sp>
        <p:nvSpPr>
          <p:cNvPr id="367" name="Google Shape;367;p39"/>
          <p:cNvSpPr/>
          <p:nvPr/>
        </p:nvSpPr>
        <p:spPr>
          <a:xfrm>
            <a:off x="784251" y="3716094"/>
            <a:ext cx="545100" cy="545100"/>
          </a:xfrm>
          <a:prstGeom prst="ellipse">
            <a:avLst/>
          </a:prstGeom>
          <a:solidFill>
            <a:srgbClr val="FFFFFF"/>
          </a:solidFill>
          <a:ln cap="flat" cmpd="sng" w="19050">
            <a:solidFill>
              <a:srgbClr val="13202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ja" sz="2400">
                <a:solidFill>
                  <a:srgbClr val="13202F"/>
                </a:solidFill>
                <a:latin typeface="M PLUS 1p"/>
                <a:ea typeface="M PLUS 1p"/>
                <a:cs typeface="M PLUS 1p"/>
                <a:sym typeface="M PLUS 1p"/>
              </a:rPr>
              <a:t>3</a:t>
            </a:r>
            <a:endParaRPr b="1" sz="2400">
              <a:solidFill>
                <a:srgbClr val="13202F"/>
              </a:solidFill>
              <a:latin typeface="M PLUS 1p"/>
              <a:ea typeface="M PLUS 1p"/>
              <a:cs typeface="M PLUS 1p"/>
              <a:sym typeface="M PLUS 1p"/>
            </a:endParaRPr>
          </a:p>
        </p:txBody>
      </p:sp>
      <p:sp>
        <p:nvSpPr>
          <p:cNvPr id="368" name="Google Shape;368;p39"/>
          <p:cNvSpPr txBox="1"/>
          <p:nvPr/>
        </p:nvSpPr>
        <p:spPr>
          <a:xfrm>
            <a:off x="1456500" y="2440309"/>
            <a:ext cx="63813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ja" sz="1700">
                <a:solidFill>
                  <a:srgbClr val="424242"/>
                </a:solidFill>
                <a:latin typeface="M PLUS 1p"/>
                <a:ea typeface="M PLUS 1p"/>
                <a:cs typeface="M PLUS 1p"/>
                <a:sym typeface="M PLUS 1p"/>
              </a:rPr>
              <a:t>例）属人的な情報が多数発生していたため</a:t>
            </a:r>
            <a:endParaRPr b="1" sz="1700">
              <a:solidFill>
                <a:srgbClr val="424242"/>
              </a:solidFill>
              <a:latin typeface="M PLUS 1p"/>
              <a:ea typeface="M PLUS 1p"/>
              <a:cs typeface="M PLUS 1p"/>
              <a:sym typeface="M PLUS 1p"/>
            </a:endParaRPr>
          </a:p>
        </p:txBody>
      </p:sp>
      <p:sp>
        <p:nvSpPr>
          <p:cNvPr id="369" name="Google Shape;369;p39"/>
          <p:cNvSpPr txBox="1"/>
          <p:nvPr/>
        </p:nvSpPr>
        <p:spPr>
          <a:xfrm>
            <a:off x="1456500" y="3633709"/>
            <a:ext cx="62751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ja" sz="1700">
                <a:solidFill>
                  <a:srgbClr val="424242"/>
                </a:solidFill>
                <a:latin typeface="M PLUS 1p"/>
                <a:ea typeface="M PLUS 1p"/>
                <a:cs typeface="M PLUS 1p"/>
                <a:sym typeface="M PLUS 1p"/>
              </a:rPr>
              <a:t>例）部署間の連携が不足している</a:t>
            </a:r>
            <a:endParaRPr b="1" sz="1700">
              <a:solidFill>
                <a:srgbClr val="424242"/>
              </a:solidFill>
              <a:latin typeface="M PLUS 1p"/>
              <a:ea typeface="M PLUS 1p"/>
              <a:cs typeface="M PLUS 1p"/>
              <a:sym typeface="M PLUS 1p"/>
            </a:endParaRPr>
          </a:p>
        </p:txBody>
      </p:sp>
      <p:sp>
        <p:nvSpPr>
          <p:cNvPr id="370" name="Google Shape;370;p39"/>
          <p:cNvSpPr txBox="1"/>
          <p:nvPr/>
        </p:nvSpPr>
        <p:spPr>
          <a:xfrm>
            <a:off x="1456500" y="1708224"/>
            <a:ext cx="73998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300">
                <a:solidFill>
                  <a:srgbClr val="424242"/>
                </a:solidFill>
                <a:latin typeface="M PLUS 1p"/>
                <a:ea typeface="M PLUS 1p"/>
                <a:cs typeface="M PLUS 1p"/>
                <a:sym typeface="M PLUS 1p"/>
              </a:rPr>
              <a:t>例）電話がつながらない・メールの確認抜け漏れが発生するなど</a:t>
            </a:r>
            <a:endParaRPr sz="1300">
              <a:solidFill>
                <a:srgbClr val="424242"/>
              </a:solidFill>
              <a:latin typeface="M PLUS 1p"/>
              <a:ea typeface="M PLUS 1p"/>
              <a:cs typeface="M PLUS 1p"/>
              <a:sym typeface="M PLUS 1p"/>
            </a:endParaRPr>
          </a:p>
        </p:txBody>
      </p:sp>
      <p:sp>
        <p:nvSpPr>
          <p:cNvPr id="371" name="Google Shape;371;p39"/>
          <p:cNvSpPr txBox="1"/>
          <p:nvPr/>
        </p:nvSpPr>
        <p:spPr>
          <a:xfrm>
            <a:off x="1456500" y="2843784"/>
            <a:ext cx="73998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300">
                <a:solidFill>
                  <a:srgbClr val="424242"/>
                </a:solidFill>
                <a:latin typeface="M PLUS 1p"/>
                <a:ea typeface="M PLUS 1p"/>
                <a:cs typeface="M PLUS 1p"/>
                <a:sym typeface="M PLUS 1p"/>
              </a:rPr>
              <a:t>例）○○さんしか知らない運用方法や、問題発生が一部の人にしか伝わらないなど</a:t>
            </a:r>
            <a:endParaRPr sz="1300">
              <a:solidFill>
                <a:srgbClr val="424242"/>
              </a:solidFill>
              <a:latin typeface="M PLUS 1p"/>
              <a:ea typeface="M PLUS 1p"/>
              <a:cs typeface="M PLUS 1p"/>
              <a:sym typeface="M PLUS 1p"/>
            </a:endParaRPr>
          </a:p>
        </p:txBody>
      </p:sp>
      <p:sp>
        <p:nvSpPr>
          <p:cNvPr id="372" name="Google Shape;372;p39"/>
          <p:cNvSpPr txBox="1"/>
          <p:nvPr/>
        </p:nvSpPr>
        <p:spPr>
          <a:xfrm>
            <a:off x="1456500" y="4003909"/>
            <a:ext cx="73998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300">
                <a:solidFill>
                  <a:srgbClr val="424242"/>
                </a:solidFill>
                <a:latin typeface="M PLUS 1p"/>
                <a:ea typeface="M PLUS 1p"/>
                <a:cs typeface="M PLUS 1p"/>
                <a:sym typeface="M PLUS 1p"/>
              </a:rPr>
              <a:t>例）外出している営業と総務部の連携がとりづらい、対面コミュニケーションの減少など</a:t>
            </a:r>
            <a:endParaRPr sz="1300">
              <a:solidFill>
                <a:srgbClr val="424242"/>
              </a:solidFill>
              <a:latin typeface="M PLUS 1p"/>
              <a:ea typeface="M PLUS 1p"/>
              <a:cs typeface="M PLUS 1p"/>
              <a:sym typeface="M PLUS 1p"/>
            </a:endParaRPr>
          </a:p>
        </p:txBody>
      </p:sp>
      <p:cxnSp>
        <p:nvCxnSpPr>
          <p:cNvPr id="373" name="Google Shape;373;p39"/>
          <p:cNvCxnSpPr/>
          <p:nvPr/>
        </p:nvCxnSpPr>
        <p:spPr>
          <a:xfrm>
            <a:off x="480750" y="2279095"/>
            <a:ext cx="8182500" cy="0"/>
          </a:xfrm>
          <a:prstGeom prst="straightConnector1">
            <a:avLst/>
          </a:prstGeom>
          <a:noFill/>
          <a:ln cap="flat" cmpd="sng" w="9525">
            <a:solidFill>
              <a:srgbClr val="9E9E9E"/>
            </a:solidFill>
            <a:prstDash val="dot"/>
            <a:round/>
            <a:headEnd len="med" w="med" type="none"/>
            <a:tailEnd len="med" w="med" type="none"/>
          </a:ln>
        </p:spPr>
      </p:cxnSp>
      <p:cxnSp>
        <p:nvCxnSpPr>
          <p:cNvPr id="374" name="Google Shape;374;p39"/>
          <p:cNvCxnSpPr/>
          <p:nvPr/>
        </p:nvCxnSpPr>
        <p:spPr>
          <a:xfrm>
            <a:off x="480750" y="3442533"/>
            <a:ext cx="8182500" cy="0"/>
          </a:xfrm>
          <a:prstGeom prst="straightConnector1">
            <a:avLst/>
          </a:prstGeom>
          <a:noFill/>
          <a:ln cap="flat" cmpd="sng" w="9525">
            <a:solidFill>
              <a:srgbClr val="9E9E9E"/>
            </a:solidFill>
            <a:prstDash val="dot"/>
            <a:round/>
            <a:headEnd len="med" w="med" type="none"/>
            <a:tailEnd len="med" w="med" type="none"/>
          </a:ln>
        </p:spPr>
      </p:cxnSp>
      <p:grpSp>
        <p:nvGrpSpPr>
          <p:cNvPr id="375" name="Google Shape;375;p39"/>
          <p:cNvGrpSpPr/>
          <p:nvPr/>
        </p:nvGrpSpPr>
        <p:grpSpPr>
          <a:xfrm>
            <a:off x="7119429" y="229023"/>
            <a:ext cx="2100765" cy="2100765"/>
            <a:chOff x="7119429" y="229023"/>
            <a:chExt cx="2100765" cy="2100765"/>
          </a:xfrm>
        </p:grpSpPr>
        <p:grpSp>
          <p:nvGrpSpPr>
            <p:cNvPr id="376" name="Google Shape;376;p39"/>
            <p:cNvGrpSpPr/>
            <p:nvPr/>
          </p:nvGrpSpPr>
          <p:grpSpPr>
            <a:xfrm>
              <a:off x="7119429" y="229023"/>
              <a:ext cx="2100765" cy="2100765"/>
              <a:chOff x="6974483" y="826886"/>
              <a:chExt cx="2337300" cy="2337300"/>
            </a:xfrm>
          </p:grpSpPr>
          <p:sp>
            <p:nvSpPr>
              <p:cNvPr id="377" name="Google Shape;377;p39"/>
              <p:cNvSpPr/>
              <p:nvPr/>
            </p:nvSpPr>
            <p:spPr>
              <a:xfrm rot="8999756">
                <a:off x="7287638" y="1140041"/>
                <a:ext cx="1710990" cy="1710990"/>
              </a:xfrm>
              <a:prstGeom prst="ellipse">
                <a:avLst/>
              </a:prstGeom>
              <a:solidFill>
                <a:srgbClr val="F5F5F5"/>
              </a:solidFill>
              <a:ln cap="flat" cmpd="sng" w="28575">
                <a:solidFill>
                  <a:srgbClr val="000000"/>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900">
                  <a:solidFill>
                    <a:srgbClr val="FFFFFF"/>
                  </a:solidFill>
                  <a:latin typeface="M PLUS 1p"/>
                  <a:ea typeface="M PLUS 1p"/>
                  <a:cs typeface="M PLUS 1p"/>
                  <a:sym typeface="M PLUS 1p"/>
                </a:endParaRPr>
              </a:p>
            </p:txBody>
          </p:sp>
          <p:sp>
            <p:nvSpPr>
              <p:cNvPr id="378" name="Google Shape;378;p39"/>
              <p:cNvSpPr txBox="1"/>
              <p:nvPr/>
            </p:nvSpPr>
            <p:spPr>
              <a:xfrm>
                <a:off x="7457668" y="1576907"/>
                <a:ext cx="1608000" cy="822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ja" sz="1200">
                    <a:solidFill>
                      <a:srgbClr val="13202F"/>
                    </a:solidFill>
                    <a:latin typeface="M PLUS 1p"/>
                    <a:ea typeface="M PLUS 1p"/>
                    <a:cs typeface="M PLUS 1p"/>
                    <a:sym typeface="M PLUS 1p"/>
                  </a:rPr>
                  <a:t>テキストを</a:t>
                </a:r>
                <a:endParaRPr b="1" sz="1200">
                  <a:solidFill>
                    <a:srgbClr val="13202F"/>
                  </a:solidFill>
                  <a:latin typeface="M PLUS 1p"/>
                  <a:ea typeface="M PLUS 1p"/>
                  <a:cs typeface="M PLUS 1p"/>
                  <a:sym typeface="M PLUS 1p"/>
                </a:endParaRPr>
              </a:p>
              <a:p>
                <a:pPr indent="0" lvl="0" marL="0" rtl="0" algn="l">
                  <a:lnSpc>
                    <a:spcPct val="100000"/>
                  </a:lnSpc>
                  <a:spcBef>
                    <a:spcPts val="0"/>
                  </a:spcBef>
                  <a:spcAft>
                    <a:spcPts val="0"/>
                  </a:spcAft>
                  <a:buNone/>
                </a:pPr>
                <a:r>
                  <a:rPr b="1" lang="ja" sz="1200">
                    <a:solidFill>
                      <a:srgbClr val="13202F"/>
                    </a:solidFill>
                    <a:latin typeface="M PLUS 1p"/>
                    <a:ea typeface="M PLUS 1p"/>
                    <a:cs typeface="M PLUS 1p"/>
                    <a:sym typeface="M PLUS 1p"/>
                  </a:rPr>
                  <a:t>適宜編集して</a:t>
                </a:r>
                <a:endParaRPr b="1" sz="1200">
                  <a:solidFill>
                    <a:srgbClr val="13202F"/>
                  </a:solidFill>
                  <a:latin typeface="M PLUS 1p"/>
                  <a:ea typeface="M PLUS 1p"/>
                  <a:cs typeface="M PLUS 1p"/>
                  <a:sym typeface="M PLUS 1p"/>
                </a:endParaRPr>
              </a:p>
              <a:p>
                <a:pPr indent="0" lvl="0" marL="0" rtl="0" algn="l">
                  <a:lnSpc>
                    <a:spcPct val="100000"/>
                  </a:lnSpc>
                  <a:spcBef>
                    <a:spcPts val="0"/>
                  </a:spcBef>
                  <a:spcAft>
                    <a:spcPts val="0"/>
                  </a:spcAft>
                  <a:buNone/>
                </a:pPr>
                <a:r>
                  <a:rPr b="1" lang="ja" sz="1200">
                    <a:solidFill>
                      <a:srgbClr val="13202F"/>
                    </a:solidFill>
                    <a:latin typeface="M PLUS 1p"/>
                    <a:ea typeface="M PLUS 1p"/>
                    <a:cs typeface="M PLUS 1p"/>
                    <a:sym typeface="M PLUS 1p"/>
                  </a:rPr>
                  <a:t>お使いください</a:t>
                </a:r>
                <a:endParaRPr b="1" sz="1200">
                  <a:solidFill>
                    <a:srgbClr val="13202F"/>
                  </a:solidFill>
                  <a:latin typeface="M PLUS 1p"/>
                  <a:ea typeface="M PLUS 1p"/>
                  <a:cs typeface="M PLUS 1p"/>
                  <a:sym typeface="M PLUS 1p"/>
                </a:endParaRPr>
              </a:p>
            </p:txBody>
          </p:sp>
        </p:grpSp>
        <p:pic>
          <p:nvPicPr>
            <p:cNvPr id="379" name="Google Shape;379;p39"/>
            <p:cNvPicPr preferRelativeResize="0"/>
            <p:nvPr/>
          </p:nvPicPr>
          <p:blipFill>
            <a:blip r:embed="rId3">
              <a:alphaModFix/>
            </a:blip>
            <a:stretch>
              <a:fillRect/>
            </a:stretch>
          </p:blipFill>
          <p:spPr>
            <a:xfrm rot="900002">
              <a:off x="8536198" y="565073"/>
              <a:ext cx="414604" cy="668315"/>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0"/>
          <p:cNvSpPr txBox="1"/>
          <p:nvPr>
            <p:ph type="title"/>
          </p:nvPr>
        </p:nvSpPr>
        <p:spPr>
          <a:xfrm>
            <a:off x="270000" y="236823"/>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t>導入目的</a:t>
            </a:r>
            <a:endParaRPr sz="1800"/>
          </a:p>
        </p:txBody>
      </p:sp>
      <p:sp>
        <p:nvSpPr>
          <p:cNvPr id="385" name="Google Shape;385;p40"/>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8</a:t>
            </a:r>
            <a:endParaRPr/>
          </a:p>
        </p:txBody>
      </p:sp>
      <p:sp>
        <p:nvSpPr>
          <p:cNvPr id="386" name="Google Shape;386;p40"/>
          <p:cNvSpPr txBox="1"/>
          <p:nvPr/>
        </p:nvSpPr>
        <p:spPr>
          <a:xfrm>
            <a:off x="625950" y="692806"/>
            <a:ext cx="7892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300">
                <a:latin typeface="M PLUS 1p"/>
                <a:ea typeface="M PLUS 1p"/>
                <a:cs typeface="M PLUS 1p"/>
                <a:sym typeface="M PLUS 1p"/>
              </a:rPr>
              <a:t>社内のコミュニケーションを開示的、かつ円滑にして下記のことを実現したいと思っています。</a:t>
            </a:r>
            <a:endParaRPr sz="1300">
              <a:latin typeface="M PLUS 1p"/>
              <a:ea typeface="M PLUS 1p"/>
              <a:cs typeface="M PLUS 1p"/>
              <a:sym typeface="M PLUS 1p"/>
            </a:endParaRPr>
          </a:p>
        </p:txBody>
      </p:sp>
      <p:sp>
        <p:nvSpPr>
          <p:cNvPr id="387" name="Google Shape;387;p40"/>
          <p:cNvSpPr/>
          <p:nvPr/>
        </p:nvSpPr>
        <p:spPr>
          <a:xfrm>
            <a:off x="4329000" y="3586475"/>
            <a:ext cx="486000" cy="400200"/>
          </a:xfrm>
          <a:prstGeom prst="downArrow">
            <a:avLst>
              <a:gd fmla="val 50000" name="adj1"/>
              <a:gd fmla="val 50000" name="adj2"/>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388" name="Google Shape;388;p40"/>
          <p:cNvSpPr/>
          <p:nvPr/>
        </p:nvSpPr>
        <p:spPr>
          <a:xfrm>
            <a:off x="833550" y="1358500"/>
            <a:ext cx="7476900" cy="2179800"/>
          </a:xfrm>
          <a:prstGeom prst="roundRect">
            <a:avLst>
              <a:gd fmla="val 562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0"/>
          <p:cNvSpPr txBox="1"/>
          <p:nvPr/>
        </p:nvSpPr>
        <p:spPr>
          <a:xfrm>
            <a:off x="906600" y="1282300"/>
            <a:ext cx="7330800" cy="2179800"/>
          </a:xfrm>
          <a:prstGeom prst="rect">
            <a:avLst/>
          </a:prstGeom>
          <a:noFill/>
          <a:ln cap="flat" cmpd="sng" w="38100">
            <a:solidFill>
              <a:srgbClr val="F03748"/>
            </a:solidFill>
            <a:prstDash val="dot"/>
            <a:round/>
            <a:headEnd len="sm" w="sm" type="none"/>
            <a:tailEnd len="sm" w="sm" type="none"/>
          </a:ln>
        </p:spPr>
        <p:txBody>
          <a:bodyPr anchorCtr="0" anchor="ctr" bIns="91425" lIns="91425" spcFirstLastPara="1" rIns="91425" wrap="square" tIns="91425">
            <a:noAutofit/>
          </a:bodyPr>
          <a:lstStyle/>
          <a:p>
            <a:pPr indent="0" lvl="0" marL="457200" rtl="0" algn="l">
              <a:spcBef>
                <a:spcPts val="0"/>
              </a:spcBef>
              <a:spcAft>
                <a:spcPts val="0"/>
              </a:spcAft>
              <a:buNone/>
            </a:pPr>
            <a:r>
              <a:t/>
            </a:r>
            <a:endParaRPr sz="1600">
              <a:solidFill>
                <a:srgbClr val="424242"/>
              </a:solidFill>
              <a:latin typeface="M PLUS 1p Medium"/>
              <a:ea typeface="M PLUS 1p Medium"/>
              <a:cs typeface="M PLUS 1p Medium"/>
              <a:sym typeface="M PLUS 1p Medium"/>
            </a:endParaRPr>
          </a:p>
        </p:txBody>
      </p:sp>
      <p:grpSp>
        <p:nvGrpSpPr>
          <p:cNvPr id="390" name="Google Shape;390;p40"/>
          <p:cNvGrpSpPr/>
          <p:nvPr/>
        </p:nvGrpSpPr>
        <p:grpSpPr>
          <a:xfrm>
            <a:off x="906592" y="4075400"/>
            <a:ext cx="7330550" cy="680100"/>
            <a:chOff x="270000" y="3913650"/>
            <a:chExt cx="8115300" cy="680100"/>
          </a:xfrm>
        </p:grpSpPr>
        <p:sp>
          <p:nvSpPr>
            <p:cNvPr id="391" name="Google Shape;391;p40"/>
            <p:cNvSpPr/>
            <p:nvPr/>
          </p:nvSpPr>
          <p:spPr>
            <a:xfrm>
              <a:off x="270000" y="3913650"/>
              <a:ext cx="8115300" cy="680100"/>
            </a:xfrm>
            <a:prstGeom prst="roundRect">
              <a:avLst>
                <a:gd fmla="val 16667" name="adj"/>
              </a:avLst>
            </a:pr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0"/>
            <p:cNvSpPr txBox="1"/>
            <p:nvPr/>
          </p:nvSpPr>
          <p:spPr>
            <a:xfrm>
              <a:off x="270000" y="4039775"/>
              <a:ext cx="8115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ja">
                  <a:solidFill>
                    <a:srgbClr val="FFFFFF"/>
                  </a:solidFill>
                  <a:latin typeface="M PLUS 1p"/>
                  <a:ea typeface="M PLUS 1p"/>
                  <a:cs typeface="M PLUS 1p"/>
                  <a:sym typeface="M PLUS 1p"/>
                </a:rPr>
                <a:t>より働きやすい環境にしていきたいと思っています！</a:t>
              </a:r>
              <a:endParaRPr b="1">
                <a:solidFill>
                  <a:srgbClr val="FFFFFF"/>
                </a:solidFill>
                <a:latin typeface="M PLUS 1p"/>
                <a:ea typeface="M PLUS 1p"/>
                <a:cs typeface="M PLUS 1p"/>
                <a:sym typeface="M PLUS 1p"/>
              </a:endParaRPr>
            </a:p>
          </p:txBody>
        </p:sp>
      </p:grpSp>
      <p:sp>
        <p:nvSpPr>
          <p:cNvPr id="393" name="Google Shape;393;p40"/>
          <p:cNvSpPr txBox="1"/>
          <p:nvPr/>
        </p:nvSpPr>
        <p:spPr>
          <a:xfrm>
            <a:off x="1459200" y="1462567"/>
            <a:ext cx="6225600" cy="1849200"/>
          </a:xfrm>
          <a:prstGeom prst="rect">
            <a:avLst/>
          </a:prstGeom>
          <a:noFill/>
          <a:ln>
            <a:noFill/>
          </a:ln>
        </p:spPr>
        <p:txBody>
          <a:bodyPr anchorCtr="0" anchor="ctr" bIns="91425" lIns="91425" spcFirstLastPara="1" rIns="91425" wrap="square" tIns="91425">
            <a:noAutofit/>
          </a:bodyPr>
          <a:lstStyle/>
          <a:p>
            <a:pPr indent="-330200" lvl="0" marL="457200" rtl="0" algn="l">
              <a:spcBef>
                <a:spcPts val="0"/>
              </a:spcBef>
              <a:spcAft>
                <a:spcPts val="0"/>
              </a:spcAft>
              <a:buClr>
                <a:srgbClr val="424242"/>
              </a:buClr>
              <a:buSzPts val="1600"/>
              <a:buFont typeface="M PLUS 1p Medium"/>
              <a:buChar char="●"/>
            </a:pPr>
            <a:r>
              <a:rPr lang="ja" sz="1600">
                <a:solidFill>
                  <a:srgbClr val="424242"/>
                </a:solidFill>
                <a:latin typeface="M PLUS 1p Medium"/>
                <a:ea typeface="M PLUS 1p Medium"/>
                <a:cs typeface="M PLUS 1p Medium"/>
                <a:sym typeface="M PLUS 1p Medium"/>
              </a:rPr>
              <a:t>例）問題解決のスピード向上</a:t>
            </a:r>
            <a:br>
              <a:rPr lang="ja" sz="1600">
                <a:solidFill>
                  <a:srgbClr val="424242"/>
                </a:solidFill>
                <a:latin typeface="M PLUS 1p Medium"/>
                <a:ea typeface="M PLUS 1p Medium"/>
                <a:cs typeface="M PLUS 1p Medium"/>
                <a:sym typeface="M PLUS 1p Medium"/>
              </a:rPr>
            </a:br>
            <a:endParaRPr sz="1600">
              <a:solidFill>
                <a:srgbClr val="424242"/>
              </a:solidFill>
              <a:latin typeface="M PLUS 1p Medium"/>
              <a:ea typeface="M PLUS 1p Medium"/>
              <a:cs typeface="M PLUS 1p Medium"/>
              <a:sym typeface="M PLUS 1p Medium"/>
            </a:endParaRPr>
          </a:p>
          <a:p>
            <a:pPr indent="-330200" lvl="0" marL="457200" rtl="0" algn="l">
              <a:spcBef>
                <a:spcPts val="0"/>
              </a:spcBef>
              <a:spcAft>
                <a:spcPts val="0"/>
              </a:spcAft>
              <a:buClr>
                <a:srgbClr val="424242"/>
              </a:buClr>
              <a:buSzPts val="1600"/>
              <a:buFont typeface="M PLUS 1p Medium"/>
              <a:buChar char="●"/>
            </a:pPr>
            <a:r>
              <a:rPr lang="ja" sz="1600">
                <a:solidFill>
                  <a:srgbClr val="424242"/>
                </a:solidFill>
                <a:latin typeface="M PLUS 1p Medium"/>
                <a:ea typeface="M PLUS 1p Medium"/>
                <a:cs typeface="M PLUS 1p Medium"/>
                <a:sym typeface="M PLUS 1p Medium"/>
              </a:rPr>
              <a:t>例）コミュニケーションによる無駄を省いて残業時間短縮</a:t>
            </a:r>
            <a:br>
              <a:rPr lang="ja" sz="1600">
                <a:solidFill>
                  <a:srgbClr val="424242"/>
                </a:solidFill>
                <a:latin typeface="M PLUS 1p Medium"/>
                <a:ea typeface="M PLUS 1p Medium"/>
                <a:cs typeface="M PLUS 1p Medium"/>
                <a:sym typeface="M PLUS 1p Medium"/>
              </a:rPr>
            </a:br>
            <a:endParaRPr sz="1600">
              <a:solidFill>
                <a:srgbClr val="424242"/>
              </a:solidFill>
              <a:latin typeface="M PLUS 1p Medium"/>
              <a:ea typeface="M PLUS 1p Medium"/>
              <a:cs typeface="M PLUS 1p Medium"/>
              <a:sym typeface="M PLUS 1p Medium"/>
            </a:endParaRPr>
          </a:p>
          <a:p>
            <a:pPr indent="-330200" lvl="0" marL="457200" rtl="0" algn="l">
              <a:spcBef>
                <a:spcPts val="0"/>
              </a:spcBef>
              <a:spcAft>
                <a:spcPts val="0"/>
              </a:spcAft>
              <a:buClr>
                <a:srgbClr val="424242"/>
              </a:buClr>
              <a:buSzPts val="1600"/>
              <a:buFont typeface="M PLUS 1p Medium"/>
              <a:buChar char="●"/>
            </a:pPr>
            <a:r>
              <a:rPr lang="ja" sz="1600">
                <a:solidFill>
                  <a:srgbClr val="424242"/>
                </a:solidFill>
                <a:latin typeface="M PLUS 1p Medium"/>
                <a:ea typeface="M PLUS 1p Medium"/>
                <a:cs typeface="M PLUS 1p Medium"/>
                <a:sym typeface="M PLUS 1p Medium"/>
              </a:rPr>
              <a:t>例）各部署でのコミュニケーション量を増やし、</a:t>
            </a:r>
            <a:endParaRPr sz="1600">
              <a:solidFill>
                <a:srgbClr val="424242"/>
              </a:solidFill>
              <a:latin typeface="M PLUS 1p Medium"/>
              <a:ea typeface="M PLUS 1p Medium"/>
              <a:cs typeface="M PLUS 1p Medium"/>
              <a:sym typeface="M PLUS 1p Medium"/>
            </a:endParaRPr>
          </a:p>
          <a:p>
            <a:pPr indent="0" lvl="0" marL="457200" rtl="0" algn="l">
              <a:spcBef>
                <a:spcPts val="0"/>
              </a:spcBef>
              <a:spcAft>
                <a:spcPts val="0"/>
              </a:spcAft>
              <a:buNone/>
            </a:pPr>
            <a:r>
              <a:rPr lang="ja" sz="1600">
                <a:solidFill>
                  <a:srgbClr val="424242"/>
                </a:solidFill>
                <a:latin typeface="M PLUS 1p Medium"/>
                <a:ea typeface="M PLUS 1p Medium"/>
                <a:cs typeface="M PLUS 1p Medium"/>
                <a:sym typeface="M PLUS 1p Medium"/>
              </a:rPr>
              <a:t>　　疑問をそのままにしない文化</a:t>
            </a:r>
            <a:endParaRPr sz="1600">
              <a:solidFill>
                <a:srgbClr val="424242"/>
              </a:solidFill>
              <a:latin typeface="M PLUS 1p Medium"/>
              <a:ea typeface="M PLUS 1p Medium"/>
              <a:cs typeface="M PLUS 1p Medium"/>
              <a:sym typeface="M PLUS 1p Medium"/>
            </a:endParaRPr>
          </a:p>
        </p:txBody>
      </p:sp>
      <p:grpSp>
        <p:nvGrpSpPr>
          <p:cNvPr id="394" name="Google Shape;394;p40"/>
          <p:cNvGrpSpPr/>
          <p:nvPr/>
        </p:nvGrpSpPr>
        <p:grpSpPr>
          <a:xfrm>
            <a:off x="7097044" y="784807"/>
            <a:ext cx="2100765" cy="2100765"/>
            <a:chOff x="7119429" y="229023"/>
            <a:chExt cx="2100765" cy="2100765"/>
          </a:xfrm>
        </p:grpSpPr>
        <p:grpSp>
          <p:nvGrpSpPr>
            <p:cNvPr id="395" name="Google Shape;395;p40"/>
            <p:cNvGrpSpPr/>
            <p:nvPr/>
          </p:nvGrpSpPr>
          <p:grpSpPr>
            <a:xfrm>
              <a:off x="7119429" y="229023"/>
              <a:ext cx="2100765" cy="2100765"/>
              <a:chOff x="6974483" y="826886"/>
              <a:chExt cx="2337300" cy="2337300"/>
            </a:xfrm>
          </p:grpSpPr>
          <p:sp>
            <p:nvSpPr>
              <p:cNvPr id="396" name="Google Shape;396;p40"/>
              <p:cNvSpPr/>
              <p:nvPr/>
            </p:nvSpPr>
            <p:spPr>
              <a:xfrm rot="8999756">
                <a:off x="7287638" y="1140041"/>
                <a:ext cx="1710990" cy="1710990"/>
              </a:xfrm>
              <a:prstGeom prst="ellipse">
                <a:avLst/>
              </a:prstGeom>
              <a:solidFill>
                <a:srgbClr val="F5F5F5"/>
              </a:solidFill>
              <a:ln cap="flat" cmpd="sng" w="28575">
                <a:solidFill>
                  <a:srgbClr val="000000"/>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900">
                  <a:solidFill>
                    <a:srgbClr val="FFFFFF"/>
                  </a:solidFill>
                  <a:latin typeface="M PLUS 1p"/>
                  <a:ea typeface="M PLUS 1p"/>
                  <a:cs typeface="M PLUS 1p"/>
                  <a:sym typeface="M PLUS 1p"/>
                </a:endParaRPr>
              </a:p>
            </p:txBody>
          </p:sp>
          <p:sp>
            <p:nvSpPr>
              <p:cNvPr id="397" name="Google Shape;397;p40"/>
              <p:cNvSpPr txBox="1"/>
              <p:nvPr/>
            </p:nvSpPr>
            <p:spPr>
              <a:xfrm>
                <a:off x="7457668" y="1576907"/>
                <a:ext cx="1608000" cy="822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ja" sz="1200">
                    <a:solidFill>
                      <a:srgbClr val="13202F"/>
                    </a:solidFill>
                    <a:latin typeface="M PLUS 1p"/>
                    <a:ea typeface="M PLUS 1p"/>
                    <a:cs typeface="M PLUS 1p"/>
                    <a:sym typeface="M PLUS 1p"/>
                  </a:rPr>
                  <a:t>テキストを</a:t>
                </a:r>
                <a:endParaRPr b="1" sz="1200">
                  <a:solidFill>
                    <a:srgbClr val="13202F"/>
                  </a:solidFill>
                  <a:latin typeface="M PLUS 1p"/>
                  <a:ea typeface="M PLUS 1p"/>
                  <a:cs typeface="M PLUS 1p"/>
                  <a:sym typeface="M PLUS 1p"/>
                </a:endParaRPr>
              </a:p>
              <a:p>
                <a:pPr indent="0" lvl="0" marL="0" rtl="0" algn="l">
                  <a:lnSpc>
                    <a:spcPct val="100000"/>
                  </a:lnSpc>
                  <a:spcBef>
                    <a:spcPts val="0"/>
                  </a:spcBef>
                  <a:spcAft>
                    <a:spcPts val="0"/>
                  </a:spcAft>
                  <a:buNone/>
                </a:pPr>
                <a:r>
                  <a:rPr b="1" lang="ja" sz="1200">
                    <a:solidFill>
                      <a:srgbClr val="13202F"/>
                    </a:solidFill>
                    <a:latin typeface="M PLUS 1p"/>
                    <a:ea typeface="M PLUS 1p"/>
                    <a:cs typeface="M PLUS 1p"/>
                    <a:sym typeface="M PLUS 1p"/>
                  </a:rPr>
                  <a:t>適宜編集して</a:t>
                </a:r>
                <a:endParaRPr b="1" sz="1200">
                  <a:solidFill>
                    <a:srgbClr val="13202F"/>
                  </a:solidFill>
                  <a:latin typeface="M PLUS 1p"/>
                  <a:ea typeface="M PLUS 1p"/>
                  <a:cs typeface="M PLUS 1p"/>
                  <a:sym typeface="M PLUS 1p"/>
                </a:endParaRPr>
              </a:p>
              <a:p>
                <a:pPr indent="0" lvl="0" marL="0" rtl="0" algn="l">
                  <a:lnSpc>
                    <a:spcPct val="100000"/>
                  </a:lnSpc>
                  <a:spcBef>
                    <a:spcPts val="0"/>
                  </a:spcBef>
                  <a:spcAft>
                    <a:spcPts val="0"/>
                  </a:spcAft>
                  <a:buNone/>
                </a:pPr>
                <a:r>
                  <a:rPr b="1" lang="ja" sz="1200">
                    <a:solidFill>
                      <a:srgbClr val="13202F"/>
                    </a:solidFill>
                    <a:latin typeface="M PLUS 1p"/>
                    <a:ea typeface="M PLUS 1p"/>
                    <a:cs typeface="M PLUS 1p"/>
                    <a:sym typeface="M PLUS 1p"/>
                  </a:rPr>
                  <a:t>お使いください</a:t>
                </a:r>
                <a:endParaRPr b="1" sz="1200">
                  <a:solidFill>
                    <a:srgbClr val="13202F"/>
                  </a:solidFill>
                  <a:latin typeface="M PLUS 1p"/>
                  <a:ea typeface="M PLUS 1p"/>
                  <a:cs typeface="M PLUS 1p"/>
                  <a:sym typeface="M PLUS 1p"/>
                </a:endParaRPr>
              </a:p>
            </p:txBody>
          </p:sp>
        </p:grpSp>
        <p:pic>
          <p:nvPicPr>
            <p:cNvPr id="398" name="Google Shape;398;p40"/>
            <p:cNvPicPr preferRelativeResize="0"/>
            <p:nvPr/>
          </p:nvPicPr>
          <p:blipFill>
            <a:blip r:embed="rId3">
              <a:alphaModFix/>
            </a:blip>
            <a:stretch>
              <a:fillRect/>
            </a:stretch>
          </p:blipFill>
          <p:spPr>
            <a:xfrm rot="900002">
              <a:off x="8536198" y="565073"/>
              <a:ext cx="414604" cy="668315"/>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41"/>
          <p:cNvSpPr txBox="1"/>
          <p:nvPr/>
        </p:nvSpPr>
        <p:spPr>
          <a:xfrm>
            <a:off x="4389400" y="2150850"/>
            <a:ext cx="3855300" cy="841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ja" sz="2000">
                <a:solidFill>
                  <a:srgbClr val="13202F"/>
                </a:solidFill>
                <a:latin typeface="M PLUS 1p Medium"/>
                <a:ea typeface="M PLUS 1p Medium"/>
                <a:cs typeface="M PLUS 1p Medium"/>
                <a:sym typeface="M PLUS 1p Medium"/>
              </a:rPr>
              <a:t>導入実績</a:t>
            </a:r>
            <a:endParaRPr sz="2000">
              <a:solidFill>
                <a:srgbClr val="13202F"/>
              </a:solidFill>
              <a:latin typeface="M PLUS 1p Medium"/>
              <a:ea typeface="M PLUS 1p Medium"/>
              <a:cs typeface="M PLUS 1p Medium"/>
              <a:sym typeface="M PLUS 1p Medium"/>
            </a:endParaRPr>
          </a:p>
        </p:txBody>
      </p:sp>
      <p:sp>
        <p:nvSpPr>
          <p:cNvPr id="404" name="Google Shape;404;p41"/>
          <p:cNvSpPr/>
          <p:nvPr/>
        </p:nvSpPr>
        <p:spPr>
          <a:xfrm>
            <a:off x="3660995" y="2283761"/>
            <a:ext cx="576000" cy="576000"/>
          </a:xfrm>
          <a:prstGeom prst="ellipse">
            <a:avLst/>
          </a:prstGeom>
          <a:solidFill>
            <a:srgbClr val="FFFFFF"/>
          </a:solidFill>
          <a:ln cap="flat" cmpd="sng" w="19050">
            <a:solidFill>
              <a:srgbClr val="13202F"/>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ja" sz="2400">
                <a:solidFill>
                  <a:srgbClr val="13202F"/>
                </a:solidFill>
                <a:latin typeface="M PLUS 1p"/>
                <a:ea typeface="M PLUS 1p"/>
                <a:cs typeface="M PLUS 1p"/>
                <a:sym typeface="M PLUS 1p"/>
              </a:rPr>
              <a:t>3</a:t>
            </a:r>
            <a:endParaRPr b="1" sz="2400">
              <a:solidFill>
                <a:srgbClr val="13202F"/>
              </a:solidFill>
              <a:latin typeface="M PLUS 1p"/>
              <a:ea typeface="M PLUS 1p"/>
              <a:cs typeface="M PLUS 1p"/>
              <a:sym typeface="M PLUS 1p"/>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42"/>
          <p:cNvSpPr txBox="1"/>
          <p:nvPr>
            <p:ph type="title"/>
          </p:nvPr>
        </p:nvSpPr>
        <p:spPr>
          <a:xfrm>
            <a:off x="270000" y="236823"/>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t>例）Chatwork利用の現状</a:t>
            </a:r>
            <a:endParaRPr sz="1800"/>
          </a:p>
        </p:txBody>
      </p:sp>
      <p:sp>
        <p:nvSpPr>
          <p:cNvPr id="410" name="Google Shape;410;p42"/>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10</a:t>
            </a:r>
            <a:endParaRPr/>
          </a:p>
        </p:txBody>
      </p:sp>
      <p:graphicFrame>
        <p:nvGraphicFramePr>
          <p:cNvPr id="411" name="Google Shape;411;p42"/>
          <p:cNvGraphicFramePr/>
          <p:nvPr/>
        </p:nvGraphicFramePr>
        <p:xfrm>
          <a:off x="916438" y="878507"/>
          <a:ext cx="3000000" cy="3000000"/>
        </p:xfrm>
        <a:graphic>
          <a:graphicData uri="http://schemas.openxmlformats.org/drawingml/2006/table">
            <a:tbl>
              <a:tblPr>
                <a:noFill/>
                <a:tableStyleId>{1F36AF8C-0DE0-43D5-AAD2-B339957B1E80}</a:tableStyleId>
              </a:tblPr>
              <a:tblGrid>
                <a:gridCol w="2176925"/>
                <a:gridCol w="5134200"/>
              </a:tblGrid>
              <a:tr h="436375">
                <a:tc>
                  <a:txBody>
                    <a:bodyPr/>
                    <a:lstStyle/>
                    <a:p>
                      <a:pPr indent="0" lvl="0" marL="0" rtl="0" algn="ctr">
                        <a:spcBef>
                          <a:spcPts val="0"/>
                        </a:spcBef>
                        <a:spcAft>
                          <a:spcPts val="0"/>
                        </a:spcAft>
                        <a:buNone/>
                      </a:pPr>
                      <a:r>
                        <a:rPr b="1" lang="ja" sz="1500">
                          <a:solidFill>
                            <a:schemeClr val="lt1"/>
                          </a:solidFill>
                          <a:latin typeface="M PLUS 1p"/>
                          <a:ea typeface="M PLUS 1p"/>
                          <a:cs typeface="M PLUS 1p"/>
                          <a:sym typeface="M PLUS 1p"/>
                        </a:rPr>
                        <a:t>項 目</a:t>
                      </a:r>
                      <a:endParaRPr b="1" sz="1500">
                        <a:solidFill>
                          <a:schemeClr val="lt1"/>
                        </a:solidFill>
                        <a:latin typeface="M PLUS 1p"/>
                        <a:ea typeface="M PLUS 1p"/>
                        <a:cs typeface="M PLUS 1p"/>
                        <a:sym typeface="M PLUS 1p"/>
                      </a:endParaRPr>
                    </a:p>
                  </a:txBody>
                  <a:tcPr marT="91425" marB="91425" marR="91425" marL="91425" anchor="ctr">
                    <a:solidFill>
                      <a:schemeClr val="accent1"/>
                    </a:solidFill>
                  </a:tcPr>
                </a:tc>
                <a:tc>
                  <a:txBody>
                    <a:bodyPr/>
                    <a:lstStyle/>
                    <a:p>
                      <a:pPr indent="0" lvl="0" marL="0" rtl="0" algn="ctr">
                        <a:spcBef>
                          <a:spcPts val="0"/>
                        </a:spcBef>
                        <a:spcAft>
                          <a:spcPts val="0"/>
                        </a:spcAft>
                        <a:buNone/>
                      </a:pPr>
                      <a:r>
                        <a:rPr b="1" lang="ja">
                          <a:solidFill>
                            <a:schemeClr val="lt1"/>
                          </a:solidFill>
                          <a:latin typeface="M PLUS 1p"/>
                          <a:ea typeface="M PLUS 1p"/>
                          <a:cs typeface="M PLUS 1p"/>
                          <a:sym typeface="M PLUS 1p"/>
                        </a:rPr>
                        <a:t>詳 細</a:t>
                      </a:r>
                      <a:endParaRPr b="1">
                        <a:solidFill>
                          <a:schemeClr val="lt1"/>
                        </a:solidFill>
                        <a:latin typeface="M PLUS 1p"/>
                        <a:ea typeface="M PLUS 1p"/>
                        <a:cs typeface="M PLUS 1p"/>
                        <a:sym typeface="M PLUS 1p"/>
                      </a:endParaRPr>
                    </a:p>
                  </a:txBody>
                  <a:tcPr marT="91425" marB="91425" marR="91425" marL="91425" anchor="ctr">
                    <a:lnB cap="flat" cmpd="sng" w="9525">
                      <a:solidFill>
                        <a:srgbClr val="9E9E9E"/>
                      </a:solidFill>
                      <a:prstDash val="solid"/>
                      <a:round/>
                      <a:headEnd len="sm" w="sm" type="none"/>
                      <a:tailEnd len="sm" w="sm" type="none"/>
                    </a:lnB>
                    <a:solidFill>
                      <a:schemeClr val="accent1"/>
                    </a:solidFill>
                  </a:tcPr>
                </a:tc>
              </a:tr>
              <a:tr h="573375">
                <a:tc>
                  <a:txBody>
                    <a:bodyPr/>
                    <a:lstStyle/>
                    <a:p>
                      <a:pPr indent="0" lvl="0" marL="0" rtl="0" algn="l">
                        <a:spcBef>
                          <a:spcPts val="0"/>
                        </a:spcBef>
                        <a:spcAft>
                          <a:spcPts val="0"/>
                        </a:spcAft>
                        <a:buNone/>
                      </a:pPr>
                      <a:r>
                        <a:rPr b="1" lang="ja" sz="1200">
                          <a:solidFill>
                            <a:schemeClr val="dk2"/>
                          </a:solidFill>
                          <a:latin typeface="M PLUS 1p"/>
                          <a:ea typeface="M PLUS 1p"/>
                          <a:cs typeface="M PLUS 1p"/>
                          <a:sym typeface="M PLUS 1p"/>
                        </a:rPr>
                        <a:t>利用開始日</a:t>
                      </a:r>
                      <a:endParaRPr b="1" sz="1200">
                        <a:solidFill>
                          <a:schemeClr val="dk2"/>
                        </a:solidFill>
                        <a:latin typeface="M PLUS 1p"/>
                        <a:ea typeface="M PLUS 1p"/>
                        <a:cs typeface="M PLUS 1p"/>
                        <a:sym typeface="M PLUS 1p"/>
                      </a:endParaRPr>
                    </a:p>
                  </a:txBody>
                  <a:tcPr marT="91425" marB="91425" marR="91425" marL="91425" anchor="ctr">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ja" sz="1200">
                          <a:solidFill>
                            <a:schemeClr val="dk2"/>
                          </a:solidFill>
                          <a:latin typeface="M PLUS 1p"/>
                          <a:ea typeface="M PLUS 1p"/>
                          <a:cs typeface="M PLUS 1p"/>
                          <a:sym typeface="M PLUS 1p"/>
                        </a:rPr>
                        <a:t>2022/01/01〜（＝約２ヶ月間の利用）</a:t>
                      </a:r>
                      <a:endParaRPr sz="1200">
                        <a:solidFill>
                          <a:schemeClr val="dk2"/>
                        </a:solidFill>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73375">
                <a:tc>
                  <a:txBody>
                    <a:bodyPr/>
                    <a:lstStyle/>
                    <a:p>
                      <a:pPr indent="0" lvl="0" marL="0" rtl="0" algn="l">
                        <a:spcBef>
                          <a:spcPts val="0"/>
                        </a:spcBef>
                        <a:spcAft>
                          <a:spcPts val="0"/>
                        </a:spcAft>
                        <a:buNone/>
                      </a:pPr>
                      <a:r>
                        <a:rPr b="1" lang="ja" sz="1200">
                          <a:solidFill>
                            <a:schemeClr val="dk2"/>
                          </a:solidFill>
                          <a:latin typeface="M PLUS 1p"/>
                          <a:ea typeface="M PLUS 1p"/>
                          <a:cs typeface="M PLUS 1p"/>
                          <a:sym typeface="M PLUS 1p"/>
                        </a:rPr>
                        <a:t>利用部署</a:t>
                      </a:r>
                      <a:endParaRPr b="1" sz="1200">
                        <a:solidFill>
                          <a:schemeClr val="dk2"/>
                        </a:solidFill>
                        <a:latin typeface="M PLUS 1p"/>
                        <a:ea typeface="M PLUS 1p"/>
                        <a:cs typeface="M PLUS 1p"/>
                        <a:sym typeface="M PLUS 1p"/>
                      </a:endParaRPr>
                    </a:p>
                  </a:txBody>
                  <a:tcPr marT="91425" marB="91425" marR="91425" marL="91425" anchor="ctr">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ja" sz="1200">
                          <a:solidFill>
                            <a:schemeClr val="dk2"/>
                          </a:solidFill>
                          <a:latin typeface="M PLUS 1p"/>
                          <a:ea typeface="M PLUS 1p"/>
                          <a:cs typeface="M PLUS 1p"/>
                          <a:sym typeface="M PLUS 1p"/>
                        </a:rPr>
                        <a:t>営業部</a:t>
                      </a:r>
                      <a:endParaRPr sz="1200">
                        <a:solidFill>
                          <a:schemeClr val="dk2"/>
                        </a:solidFill>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73375">
                <a:tc>
                  <a:txBody>
                    <a:bodyPr/>
                    <a:lstStyle/>
                    <a:p>
                      <a:pPr indent="0" lvl="0" marL="0" rtl="0" algn="l">
                        <a:spcBef>
                          <a:spcPts val="0"/>
                        </a:spcBef>
                        <a:spcAft>
                          <a:spcPts val="0"/>
                        </a:spcAft>
                        <a:buNone/>
                      </a:pPr>
                      <a:r>
                        <a:rPr b="1" lang="ja" sz="1200">
                          <a:solidFill>
                            <a:schemeClr val="dk2"/>
                          </a:solidFill>
                          <a:latin typeface="M PLUS 1p"/>
                          <a:ea typeface="M PLUS 1p"/>
                          <a:cs typeface="M PLUS 1p"/>
                          <a:sym typeface="M PLUS 1p"/>
                        </a:rPr>
                        <a:t>利用人数</a:t>
                      </a:r>
                      <a:endParaRPr b="1" sz="1200">
                        <a:solidFill>
                          <a:schemeClr val="dk2"/>
                        </a:solidFill>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ja" sz="1200">
                          <a:solidFill>
                            <a:schemeClr val="dk2"/>
                          </a:solidFill>
                          <a:latin typeface="M PLUS 1p"/>
                          <a:ea typeface="M PLUS 1p"/>
                          <a:cs typeface="M PLUS 1p"/>
                          <a:sym typeface="M PLUS 1p"/>
                        </a:rPr>
                        <a:t>１０名（営業と事務の全社員）</a:t>
                      </a:r>
                      <a:endParaRPr sz="1200">
                        <a:solidFill>
                          <a:schemeClr val="dk2"/>
                        </a:solidFill>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73375">
                <a:tc>
                  <a:txBody>
                    <a:bodyPr/>
                    <a:lstStyle/>
                    <a:p>
                      <a:pPr indent="0" lvl="0" marL="0" rtl="0" algn="l">
                        <a:spcBef>
                          <a:spcPts val="0"/>
                        </a:spcBef>
                        <a:spcAft>
                          <a:spcPts val="0"/>
                        </a:spcAft>
                        <a:buNone/>
                      </a:pPr>
                      <a:r>
                        <a:rPr b="1" lang="ja" sz="1200">
                          <a:solidFill>
                            <a:schemeClr val="dk2"/>
                          </a:solidFill>
                          <a:latin typeface="M PLUS 1p"/>
                          <a:ea typeface="M PLUS 1p"/>
                          <a:cs typeface="M PLUS 1p"/>
                          <a:sym typeface="M PLUS 1p"/>
                        </a:rPr>
                        <a:t>利用開始前の連絡手段</a:t>
                      </a:r>
                      <a:endParaRPr b="1" sz="1200">
                        <a:solidFill>
                          <a:schemeClr val="dk2"/>
                        </a:solidFill>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ja" sz="1200">
                          <a:solidFill>
                            <a:schemeClr val="dk2"/>
                          </a:solidFill>
                          <a:latin typeface="M PLUS 1p"/>
                          <a:ea typeface="M PLUS 1p"/>
                          <a:cs typeface="M PLUS 1p"/>
                          <a:sym typeface="M PLUS 1p"/>
                        </a:rPr>
                        <a:t>電話・メール・対面での会話</a:t>
                      </a:r>
                      <a:endParaRPr sz="1200">
                        <a:solidFill>
                          <a:schemeClr val="dk2"/>
                        </a:solidFill>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45900">
                <a:tc>
                  <a:txBody>
                    <a:bodyPr/>
                    <a:lstStyle/>
                    <a:p>
                      <a:pPr indent="0" lvl="0" marL="0" rtl="0" algn="l">
                        <a:spcBef>
                          <a:spcPts val="0"/>
                        </a:spcBef>
                        <a:spcAft>
                          <a:spcPts val="0"/>
                        </a:spcAft>
                        <a:buNone/>
                      </a:pPr>
                      <a:r>
                        <a:rPr b="1" lang="ja" sz="1200">
                          <a:solidFill>
                            <a:schemeClr val="dk2"/>
                          </a:solidFill>
                          <a:latin typeface="M PLUS 1p"/>
                          <a:ea typeface="M PLUS 1p"/>
                          <a:cs typeface="M PLUS 1p"/>
                          <a:sym typeface="M PLUS 1p"/>
                        </a:rPr>
                        <a:t>利用前の部署課題</a:t>
                      </a:r>
                      <a:endParaRPr b="1" sz="1200">
                        <a:solidFill>
                          <a:schemeClr val="dk2"/>
                        </a:solidFill>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ja" sz="1200">
                          <a:solidFill>
                            <a:schemeClr val="dk2"/>
                          </a:solidFill>
                          <a:latin typeface="M PLUS 1p"/>
                          <a:ea typeface="M PLUS 1p"/>
                          <a:cs typeface="M PLUS 1p"/>
                          <a:sym typeface="M PLUS 1p"/>
                        </a:rPr>
                        <a:t>営業部の残業代が10%増加（前年対比）</a:t>
                      </a:r>
                      <a:endParaRPr sz="1200">
                        <a:solidFill>
                          <a:schemeClr val="dk2"/>
                        </a:solidFill>
                        <a:latin typeface="M PLUS 1p"/>
                        <a:ea typeface="M PLUS 1p"/>
                        <a:cs typeface="M PLUS 1p"/>
                        <a:sym typeface="M PLUS 1p"/>
                      </a:endParaRPr>
                    </a:p>
                    <a:p>
                      <a:pPr indent="0" lvl="0" marL="0" rtl="0" algn="l">
                        <a:spcBef>
                          <a:spcPts val="0"/>
                        </a:spcBef>
                        <a:spcAft>
                          <a:spcPts val="0"/>
                        </a:spcAft>
                        <a:buNone/>
                      </a:pPr>
                      <a:r>
                        <a:rPr lang="ja" sz="1000">
                          <a:solidFill>
                            <a:schemeClr val="dk2"/>
                          </a:solidFill>
                          <a:latin typeface="M PLUS 1p"/>
                          <a:ea typeface="M PLUS 1p"/>
                          <a:cs typeface="M PLUS 1p"/>
                          <a:sym typeface="M PLUS 1p"/>
                        </a:rPr>
                        <a:t>└ 営業と事務の伝達ミスが多い</a:t>
                      </a:r>
                      <a:endParaRPr sz="1000">
                        <a:solidFill>
                          <a:schemeClr val="dk2"/>
                        </a:solidFill>
                        <a:latin typeface="M PLUS 1p"/>
                        <a:ea typeface="M PLUS 1p"/>
                        <a:cs typeface="M PLUS 1p"/>
                        <a:sym typeface="M PLUS 1p"/>
                      </a:endParaRPr>
                    </a:p>
                    <a:p>
                      <a:pPr indent="0" lvl="0" marL="0" rtl="0" algn="l">
                        <a:spcBef>
                          <a:spcPts val="0"/>
                        </a:spcBef>
                        <a:spcAft>
                          <a:spcPts val="0"/>
                        </a:spcAft>
                        <a:buNone/>
                      </a:pPr>
                      <a:r>
                        <a:rPr lang="ja" sz="1000">
                          <a:solidFill>
                            <a:schemeClr val="dk2"/>
                          </a:solidFill>
                          <a:latin typeface="M PLUS 1p"/>
                          <a:ea typeface="M PLUS 1p"/>
                          <a:cs typeface="M PLUS 1p"/>
                          <a:sym typeface="M PLUS 1p"/>
                        </a:rPr>
                        <a:t>└ 夕方に事務の仕事が集中</a:t>
                      </a:r>
                      <a:endParaRPr sz="1000">
                        <a:solidFill>
                          <a:schemeClr val="dk2"/>
                        </a:solidFill>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573375">
                <a:tc>
                  <a:txBody>
                    <a:bodyPr/>
                    <a:lstStyle/>
                    <a:p>
                      <a:pPr indent="0" lvl="0" marL="0" rtl="0" algn="l">
                        <a:spcBef>
                          <a:spcPts val="0"/>
                        </a:spcBef>
                        <a:spcAft>
                          <a:spcPts val="0"/>
                        </a:spcAft>
                        <a:buNone/>
                      </a:pPr>
                      <a:r>
                        <a:rPr b="1" lang="ja" sz="1200">
                          <a:solidFill>
                            <a:schemeClr val="dk2"/>
                          </a:solidFill>
                          <a:latin typeface="M PLUS 1p"/>
                          <a:ea typeface="M PLUS 1p"/>
                          <a:cs typeface="M PLUS 1p"/>
                          <a:sym typeface="M PLUS 1p"/>
                        </a:rPr>
                        <a:t>Chatworkの利用シーン</a:t>
                      </a:r>
                      <a:endParaRPr b="1" sz="1200">
                        <a:solidFill>
                          <a:schemeClr val="dk2"/>
                        </a:solidFill>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ja" sz="1200">
                          <a:solidFill>
                            <a:schemeClr val="dk2"/>
                          </a:solidFill>
                          <a:latin typeface="M PLUS 1p"/>
                          <a:ea typeface="M PLUS 1p"/>
                          <a:cs typeface="M PLUS 1p"/>
                          <a:sym typeface="M PLUS 1p"/>
                        </a:rPr>
                        <a:t>外回り中の営業→ 事務への依頼をすべてChatworkに変更</a:t>
                      </a:r>
                      <a:endParaRPr sz="1200">
                        <a:solidFill>
                          <a:schemeClr val="dk2"/>
                        </a:solidFill>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412" name="Google Shape;412;p42"/>
          <p:cNvSpPr/>
          <p:nvPr/>
        </p:nvSpPr>
        <p:spPr>
          <a:xfrm rot="8999541">
            <a:off x="6838661" y="1429298"/>
            <a:ext cx="2068921" cy="2068921"/>
          </a:xfrm>
          <a:prstGeom prst="ellipse">
            <a:avLst/>
          </a:prstGeom>
          <a:solidFill>
            <a:srgbClr val="F5F5F5"/>
          </a:solidFill>
          <a:ln cap="flat" cmpd="sng" w="28575">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900">
              <a:solidFill>
                <a:srgbClr val="FFFFFF"/>
              </a:solidFill>
              <a:latin typeface="M PLUS 1p"/>
              <a:ea typeface="M PLUS 1p"/>
              <a:cs typeface="M PLUS 1p"/>
              <a:sym typeface="M PLUS 1p"/>
            </a:endParaRPr>
          </a:p>
        </p:txBody>
      </p:sp>
      <p:sp>
        <p:nvSpPr>
          <p:cNvPr id="413" name="Google Shape;413;p42"/>
          <p:cNvSpPr txBox="1"/>
          <p:nvPr>
            <p:ph type="title"/>
          </p:nvPr>
        </p:nvSpPr>
        <p:spPr>
          <a:xfrm>
            <a:off x="6926643" y="1670720"/>
            <a:ext cx="1932000" cy="1505400"/>
          </a:xfrm>
          <a:prstGeom prst="rect">
            <a:avLst/>
          </a:prstGeom>
        </p:spPr>
        <p:txBody>
          <a:bodyPr anchorCtr="0" anchor="t" bIns="0" lIns="0" spcFirstLastPara="1" rIns="0" wrap="square" tIns="0">
            <a:spAutoFit/>
          </a:bodyPr>
          <a:lstStyle/>
          <a:p>
            <a:pPr indent="0" lvl="0" marL="0" rtl="0" algn="ctr">
              <a:lnSpc>
                <a:spcPct val="110000"/>
              </a:lnSpc>
              <a:spcBef>
                <a:spcPts val="0"/>
              </a:spcBef>
              <a:spcAft>
                <a:spcPts val="0"/>
              </a:spcAft>
              <a:buNone/>
            </a:pPr>
            <a:r>
              <a:rPr b="1" lang="ja" sz="1400">
                <a:solidFill>
                  <a:schemeClr val="accent1"/>
                </a:solidFill>
                <a:latin typeface="M PLUS 1p"/>
                <a:ea typeface="M PLUS 1p"/>
                <a:cs typeface="M PLUS 1p"/>
                <a:sym typeface="M PLUS 1p"/>
              </a:rPr>
              <a:t>※</a:t>
            </a:r>
            <a:endParaRPr b="1" sz="1400">
              <a:solidFill>
                <a:schemeClr val="accent1"/>
              </a:solidFill>
              <a:latin typeface="M PLUS 1p"/>
              <a:ea typeface="M PLUS 1p"/>
              <a:cs typeface="M PLUS 1p"/>
              <a:sym typeface="M PLUS 1p"/>
            </a:endParaRPr>
          </a:p>
          <a:p>
            <a:pPr indent="0" lvl="0" marL="0" rtl="0" algn="ctr">
              <a:lnSpc>
                <a:spcPct val="110000"/>
              </a:lnSpc>
              <a:spcBef>
                <a:spcPts val="0"/>
              </a:spcBef>
              <a:spcAft>
                <a:spcPts val="0"/>
              </a:spcAft>
              <a:buNone/>
            </a:pPr>
            <a:r>
              <a:rPr b="1" lang="ja" sz="1400">
                <a:solidFill>
                  <a:schemeClr val="accent1"/>
                </a:solidFill>
                <a:latin typeface="M PLUS 1p"/>
                <a:ea typeface="M PLUS 1p"/>
                <a:cs typeface="M PLUS 1p"/>
                <a:sym typeface="M PLUS 1p"/>
              </a:rPr>
              <a:t>こちらは記入例と</a:t>
            </a:r>
            <a:endParaRPr b="1" sz="1400">
              <a:solidFill>
                <a:schemeClr val="accent1"/>
              </a:solidFill>
              <a:latin typeface="M PLUS 1p"/>
              <a:ea typeface="M PLUS 1p"/>
              <a:cs typeface="M PLUS 1p"/>
              <a:sym typeface="M PLUS 1p"/>
            </a:endParaRPr>
          </a:p>
          <a:p>
            <a:pPr indent="0" lvl="0" marL="0" rtl="0" algn="ctr">
              <a:lnSpc>
                <a:spcPct val="110000"/>
              </a:lnSpc>
              <a:spcBef>
                <a:spcPts val="0"/>
              </a:spcBef>
              <a:spcAft>
                <a:spcPts val="0"/>
              </a:spcAft>
              <a:buNone/>
            </a:pPr>
            <a:r>
              <a:rPr b="1" lang="ja" sz="1400">
                <a:solidFill>
                  <a:schemeClr val="accent1"/>
                </a:solidFill>
                <a:latin typeface="M PLUS 1p"/>
                <a:ea typeface="M PLUS 1p"/>
                <a:cs typeface="M PLUS 1p"/>
                <a:sym typeface="M PLUS 1p"/>
              </a:rPr>
              <a:t>なっております。</a:t>
            </a:r>
            <a:br>
              <a:rPr lang="ja" sz="1200">
                <a:solidFill>
                  <a:schemeClr val="accent1"/>
                </a:solidFill>
              </a:rPr>
            </a:br>
            <a:r>
              <a:rPr lang="ja" sz="1200">
                <a:solidFill>
                  <a:schemeClr val="accent1"/>
                </a:solidFill>
              </a:rPr>
              <a:t>　</a:t>
            </a:r>
            <a:endParaRPr sz="1200">
              <a:solidFill>
                <a:schemeClr val="accent1"/>
              </a:solidFill>
            </a:endParaRPr>
          </a:p>
          <a:p>
            <a:pPr indent="0" lvl="0" marL="0" rtl="0" algn="ctr">
              <a:lnSpc>
                <a:spcPct val="110000"/>
              </a:lnSpc>
              <a:spcBef>
                <a:spcPts val="0"/>
              </a:spcBef>
              <a:spcAft>
                <a:spcPts val="0"/>
              </a:spcAft>
              <a:buNone/>
            </a:pPr>
            <a:r>
              <a:rPr lang="ja" sz="1200">
                <a:solidFill>
                  <a:schemeClr val="accent1"/>
                </a:solidFill>
              </a:rPr>
              <a:t>次のスライドに記入後、</a:t>
            </a:r>
            <a:endParaRPr sz="1200">
              <a:solidFill>
                <a:schemeClr val="accent1"/>
              </a:solidFill>
            </a:endParaRPr>
          </a:p>
          <a:p>
            <a:pPr indent="0" lvl="0" marL="0" rtl="0" algn="ctr">
              <a:lnSpc>
                <a:spcPct val="110000"/>
              </a:lnSpc>
              <a:spcBef>
                <a:spcPts val="0"/>
              </a:spcBef>
              <a:spcAft>
                <a:spcPts val="0"/>
              </a:spcAft>
              <a:buNone/>
            </a:pPr>
            <a:r>
              <a:rPr lang="ja" sz="1200">
                <a:solidFill>
                  <a:schemeClr val="accent1"/>
                </a:solidFill>
              </a:rPr>
              <a:t>こちらのスライドを</a:t>
            </a:r>
            <a:endParaRPr sz="1200">
              <a:solidFill>
                <a:schemeClr val="accent1"/>
              </a:solidFill>
            </a:endParaRPr>
          </a:p>
          <a:p>
            <a:pPr indent="0" lvl="0" marL="0" rtl="0" algn="ctr">
              <a:lnSpc>
                <a:spcPct val="110000"/>
              </a:lnSpc>
              <a:spcBef>
                <a:spcPts val="0"/>
              </a:spcBef>
              <a:spcAft>
                <a:spcPts val="0"/>
              </a:spcAft>
              <a:buNone/>
            </a:pPr>
            <a:r>
              <a:rPr lang="ja" sz="1200">
                <a:solidFill>
                  <a:schemeClr val="accent1"/>
                </a:solidFill>
              </a:rPr>
              <a:t>消してください。</a:t>
            </a:r>
            <a:endParaRPr sz="1200">
              <a:solidFill>
                <a:schemeClr val="accen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43"/>
          <p:cNvSpPr txBox="1"/>
          <p:nvPr>
            <p:ph type="title"/>
          </p:nvPr>
        </p:nvSpPr>
        <p:spPr>
          <a:xfrm>
            <a:off x="270000" y="231040"/>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t>Chatwork利用の現状</a:t>
            </a:r>
            <a:endParaRPr sz="1800"/>
          </a:p>
        </p:txBody>
      </p:sp>
      <p:sp>
        <p:nvSpPr>
          <p:cNvPr id="419" name="Google Shape;419;p43"/>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11</a:t>
            </a:r>
            <a:endParaRPr/>
          </a:p>
        </p:txBody>
      </p:sp>
      <p:graphicFrame>
        <p:nvGraphicFramePr>
          <p:cNvPr id="420" name="Google Shape;420;p43"/>
          <p:cNvGraphicFramePr/>
          <p:nvPr/>
        </p:nvGraphicFramePr>
        <p:xfrm>
          <a:off x="564088" y="721314"/>
          <a:ext cx="3000000" cy="3000000"/>
        </p:xfrm>
        <a:graphic>
          <a:graphicData uri="http://schemas.openxmlformats.org/drawingml/2006/table">
            <a:tbl>
              <a:tblPr>
                <a:noFill/>
                <a:tableStyleId>{1F36AF8C-0DE0-43D5-AAD2-B339957B1E80}</a:tableStyleId>
              </a:tblPr>
              <a:tblGrid>
                <a:gridCol w="2058750"/>
                <a:gridCol w="5957075"/>
              </a:tblGrid>
              <a:tr h="460675">
                <a:tc>
                  <a:txBody>
                    <a:bodyPr/>
                    <a:lstStyle/>
                    <a:p>
                      <a:pPr indent="0" lvl="0" marL="0" rtl="0" algn="ctr">
                        <a:spcBef>
                          <a:spcPts val="0"/>
                        </a:spcBef>
                        <a:spcAft>
                          <a:spcPts val="0"/>
                        </a:spcAft>
                        <a:buNone/>
                      </a:pPr>
                      <a:r>
                        <a:rPr b="1" lang="ja" sz="1500">
                          <a:solidFill>
                            <a:schemeClr val="lt1"/>
                          </a:solidFill>
                          <a:latin typeface="M PLUS 1p"/>
                          <a:ea typeface="M PLUS 1p"/>
                          <a:cs typeface="M PLUS 1p"/>
                          <a:sym typeface="M PLUS 1p"/>
                        </a:rPr>
                        <a:t>項 目</a:t>
                      </a:r>
                      <a:endParaRPr b="1" sz="1500">
                        <a:solidFill>
                          <a:schemeClr val="lt1"/>
                        </a:solidFill>
                        <a:latin typeface="M PLUS 1p"/>
                        <a:ea typeface="M PLUS 1p"/>
                        <a:cs typeface="M PLUS 1p"/>
                        <a:sym typeface="M PLUS 1p"/>
                      </a:endParaRPr>
                    </a:p>
                  </a:txBody>
                  <a:tcPr marT="91425" marB="91425" marR="91425" marL="91425" anchor="ctr">
                    <a:solidFill>
                      <a:schemeClr val="accent1"/>
                    </a:solidFill>
                  </a:tcPr>
                </a:tc>
                <a:tc>
                  <a:txBody>
                    <a:bodyPr/>
                    <a:lstStyle/>
                    <a:p>
                      <a:pPr indent="0" lvl="0" marL="0" rtl="0" algn="ctr">
                        <a:spcBef>
                          <a:spcPts val="0"/>
                        </a:spcBef>
                        <a:spcAft>
                          <a:spcPts val="0"/>
                        </a:spcAft>
                        <a:buNone/>
                      </a:pPr>
                      <a:r>
                        <a:rPr b="1" lang="ja">
                          <a:solidFill>
                            <a:schemeClr val="lt1"/>
                          </a:solidFill>
                          <a:latin typeface="M PLUS 1p"/>
                          <a:ea typeface="M PLUS 1p"/>
                          <a:cs typeface="M PLUS 1p"/>
                          <a:sym typeface="M PLUS 1p"/>
                        </a:rPr>
                        <a:t>詳 細</a:t>
                      </a:r>
                      <a:endParaRPr b="1">
                        <a:solidFill>
                          <a:schemeClr val="lt1"/>
                        </a:solidFill>
                        <a:latin typeface="M PLUS 1p"/>
                        <a:ea typeface="M PLUS 1p"/>
                        <a:cs typeface="M PLUS 1p"/>
                        <a:sym typeface="M PLUS 1p"/>
                      </a:endParaRPr>
                    </a:p>
                  </a:txBody>
                  <a:tcPr marT="91425" marB="91425" marR="91425" marL="91425" anchor="ctr">
                    <a:solidFill>
                      <a:schemeClr val="accent1"/>
                    </a:solidFill>
                  </a:tcPr>
                </a:tc>
              </a:tr>
              <a:tr h="605325">
                <a:tc>
                  <a:txBody>
                    <a:bodyPr/>
                    <a:lstStyle/>
                    <a:p>
                      <a:pPr indent="0" lvl="0" marL="0" rtl="0" algn="l">
                        <a:spcBef>
                          <a:spcPts val="0"/>
                        </a:spcBef>
                        <a:spcAft>
                          <a:spcPts val="0"/>
                        </a:spcAft>
                        <a:buNone/>
                      </a:pPr>
                      <a:r>
                        <a:rPr b="1" lang="ja" sz="1200">
                          <a:latin typeface="M PLUS 1p"/>
                          <a:ea typeface="M PLUS 1p"/>
                          <a:cs typeface="M PLUS 1p"/>
                          <a:sym typeface="M PLUS 1p"/>
                        </a:rPr>
                        <a:t>利用開始日</a:t>
                      </a:r>
                      <a:endParaRPr b="1" sz="1200">
                        <a:latin typeface="M PLUS 1p"/>
                        <a:ea typeface="M PLUS 1p"/>
                        <a:cs typeface="M PLUS 1p"/>
                        <a:sym typeface="M PLUS 1p"/>
                      </a:endParaRPr>
                    </a:p>
                  </a:txBody>
                  <a:tcPr marT="91425" marB="91425" marR="91425" marL="91425" anchor="ctr"/>
                </a:tc>
                <a:tc>
                  <a:txBody>
                    <a:bodyPr/>
                    <a:lstStyle/>
                    <a:p>
                      <a:pPr indent="0" lvl="0" marL="0" rtl="0" algn="l">
                        <a:spcBef>
                          <a:spcPts val="0"/>
                        </a:spcBef>
                        <a:spcAft>
                          <a:spcPts val="0"/>
                        </a:spcAft>
                        <a:buNone/>
                      </a:pPr>
                      <a:r>
                        <a:t/>
                      </a:r>
                      <a:endParaRPr/>
                    </a:p>
                  </a:txBody>
                  <a:tcPr marT="91425" marB="91425" marR="91425" marL="91425" anchor="ctr"/>
                </a:tc>
              </a:tr>
              <a:tr h="605325">
                <a:tc>
                  <a:txBody>
                    <a:bodyPr/>
                    <a:lstStyle/>
                    <a:p>
                      <a:pPr indent="0" lvl="0" marL="0" rtl="0" algn="l">
                        <a:spcBef>
                          <a:spcPts val="0"/>
                        </a:spcBef>
                        <a:spcAft>
                          <a:spcPts val="0"/>
                        </a:spcAft>
                        <a:buNone/>
                      </a:pPr>
                      <a:r>
                        <a:rPr b="1" lang="ja" sz="1200">
                          <a:latin typeface="M PLUS 1p"/>
                          <a:ea typeface="M PLUS 1p"/>
                          <a:cs typeface="M PLUS 1p"/>
                          <a:sym typeface="M PLUS 1p"/>
                        </a:rPr>
                        <a:t>利用部署</a:t>
                      </a:r>
                      <a:endParaRPr b="1" sz="1200">
                        <a:latin typeface="M PLUS 1p"/>
                        <a:ea typeface="M PLUS 1p"/>
                        <a:cs typeface="M PLUS 1p"/>
                        <a:sym typeface="M PLUS 1p"/>
                      </a:endParaRPr>
                    </a:p>
                  </a:txBody>
                  <a:tcPr marT="91425" marB="91425" marR="91425" marL="91425" anchor="ct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B cap="flat" cmpd="sng" w="9525">
                      <a:solidFill>
                        <a:srgbClr val="9E9E9E"/>
                      </a:solidFill>
                      <a:prstDash val="solid"/>
                      <a:round/>
                      <a:headEnd len="sm" w="sm" type="none"/>
                      <a:tailEnd len="sm" w="sm" type="none"/>
                    </a:lnB>
                  </a:tcPr>
                </a:tc>
              </a:tr>
              <a:tr h="605325">
                <a:tc>
                  <a:txBody>
                    <a:bodyPr/>
                    <a:lstStyle/>
                    <a:p>
                      <a:pPr indent="0" lvl="0" marL="0" rtl="0" algn="l">
                        <a:spcBef>
                          <a:spcPts val="0"/>
                        </a:spcBef>
                        <a:spcAft>
                          <a:spcPts val="0"/>
                        </a:spcAft>
                        <a:buNone/>
                      </a:pPr>
                      <a:r>
                        <a:rPr b="1" lang="ja" sz="1200">
                          <a:latin typeface="M PLUS 1p"/>
                          <a:ea typeface="M PLUS 1p"/>
                          <a:cs typeface="M PLUS 1p"/>
                          <a:sym typeface="M PLUS 1p"/>
                        </a:rPr>
                        <a:t>利用人数</a:t>
                      </a:r>
                      <a:endParaRPr b="1" sz="1200">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05325">
                <a:tc>
                  <a:txBody>
                    <a:bodyPr/>
                    <a:lstStyle/>
                    <a:p>
                      <a:pPr indent="0" lvl="0" marL="0" rtl="0" algn="l">
                        <a:spcBef>
                          <a:spcPts val="0"/>
                        </a:spcBef>
                        <a:spcAft>
                          <a:spcPts val="0"/>
                        </a:spcAft>
                        <a:buNone/>
                      </a:pPr>
                      <a:r>
                        <a:rPr b="1" lang="ja" sz="1200">
                          <a:latin typeface="M PLUS 1p"/>
                          <a:ea typeface="M PLUS 1p"/>
                          <a:cs typeface="M PLUS 1p"/>
                          <a:sym typeface="M PLUS 1p"/>
                        </a:rPr>
                        <a:t>利用開始前の連絡手段</a:t>
                      </a:r>
                      <a:endParaRPr b="1" sz="1200">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05325">
                <a:tc>
                  <a:txBody>
                    <a:bodyPr/>
                    <a:lstStyle/>
                    <a:p>
                      <a:pPr indent="0" lvl="0" marL="0" rtl="0" algn="l">
                        <a:spcBef>
                          <a:spcPts val="0"/>
                        </a:spcBef>
                        <a:spcAft>
                          <a:spcPts val="0"/>
                        </a:spcAft>
                        <a:buNone/>
                      </a:pPr>
                      <a:r>
                        <a:rPr b="1" lang="ja" sz="1200">
                          <a:latin typeface="M PLUS 1p"/>
                          <a:ea typeface="M PLUS 1p"/>
                          <a:cs typeface="M PLUS 1p"/>
                          <a:sym typeface="M PLUS 1p"/>
                        </a:rPr>
                        <a:t>利用前の部署課題</a:t>
                      </a:r>
                      <a:endParaRPr b="1" sz="1200">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05325">
                <a:tc>
                  <a:txBody>
                    <a:bodyPr/>
                    <a:lstStyle/>
                    <a:p>
                      <a:pPr indent="0" lvl="0" marL="0" rtl="0" algn="l">
                        <a:spcBef>
                          <a:spcPts val="0"/>
                        </a:spcBef>
                        <a:spcAft>
                          <a:spcPts val="0"/>
                        </a:spcAft>
                        <a:buNone/>
                      </a:pPr>
                      <a:r>
                        <a:rPr b="1" lang="ja" sz="1200">
                          <a:latin typeface="M PLUS 1p"/>
                          <a:ea typeface="M PLUS 1p"/>
                          <a:cs typeface="M PLUS 1p"/>
                          <a:sym typeface="M PLUS 1p"/>
                        </a:rPr>
                        <a:t>Chatworkの利用シーン</a:t>
                      </a:r>
                      <a:endParaRPr b="1" sz="1200">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M PLUS 1p"/>
                        <a:ea typeface="M PLUS 1p"/>
                        <a:cs typeface="M PLUS 1p"/>
                        <a:sym typeface="M PLUS 1p"/>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44"/>
          <p:cNvSpPr txBox="1"/>
          <p:nvPr>
            <p:ph type="title"/>
          </p:nvPr>
        </p:nvSpPr>
        <p:spPr>
          <a:xfrm>
            <a:off x="270000" y="236823"/>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t>例）</a:t>
            </a:r>
            <a:r>
              <a:rPr lang="ja" sz="1800"/>
              <a:t>導入後の</a:t>
            </a:r>
            <a:r>
              <a:rPr lang="ja" sz="1800"/>
              <a:t>社内実績まとめ</a:t>
            </a:r>
            <a:endParaRPr sz="1800"/>
          </a:p>
        </p:txBody>
      </p:sp>
      <p:sp>
        <p:nvSpPr>
          <p:cNvPr id="426" name="Google Shape;426;p44"/>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12</a:t>
            </a:r>
            <a:endParaRPr/>
          </a:p>
        </p:txBody>
      </p:sp>
      <p:sp>
        <p:nvSpPr>
          <p:cNvPr id="427" name="Google Shape;427;p44"/>
          <p:cNvSpPr/>
          <p:nvPr/>
        </p:nvSpPr>
        <p:spPr>
          <a:xfrm>
            <a:off x="525600" y="825751"/>
            <a:ext cx="8092800" cy="1773000"/>
          </a:xfrm>
          <a:prstGeom prst="roundRect">
            <a:avLst>
              <a:gd fmla="val 0" name="adj"/>
            </a:avLst>
          </a:prstGeom>
          <a:solidFill>
            <a:srgbClr val="FED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4"/>
          <p:cNvSpPr/>
          <p:nvPr/>
        </p:nvSpPr>
        <p:spPr>
          <a:xfrm>
            <a:off x="525600" y="3057951"/>
            <a:ext cx="3993300" cy="1773000"/>
          </a:xfrm>
          <a:prstGeom prst="roundRect">
            <a:avLst>
              <a:gd fmla="val 0" name="adj"/>
            </a:avLst>
          </a:prstGeom>
          <a:solidFill>
            <a:srgbClr val="FED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4"/>
          <p:cNvSpPr/>
          <p:nvPr/>
        </p:nvSpPr>
        <p:spPr>
          <a:xfrm>
            <a:off x="4625100" y="3057951"/>
            <a:ext cx="3993300" cy="1773000"/>
          </a:xfrm>
          <a:prstGeom prst="roundRect">
            <a:avLst>
              <a:gd fmla="val 0" name="adj"/>
            </a:avLst>
          </a:prstGeom>
          <a:solidFill>
            <a:srgbClr val="FED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44"/>
          <p:cNvSpPr/>
          <p:nvPr/>
        </p:nvSpPr>
        <p:spPr>
          <a:xfrm>
            <a:off x="719575" y="1329692"/>
            <a:ext cx="7704900" cy="1074000"/>
          </a:xfrm>
          <a:prstGeom prst="roundRect">
            <a:avLst>
              <a:gd fmla="val 562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4"/>
          <p:cNvSpPr/>
          <p:nvPr/>
        </p:nvSpPr>
        <p:spPr>
          <a:xfrm>
            <a:off x="634860" y="3510126"/>
            <a:ext cx="1605600" cy="1197300"/>
          </a:xfrm>
          <a:prstGeom prst="roundRect">
            <a:avLst>
              <a:gd fmla="val 562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44"/>
          <p:cNvSpPr/>
          <p:nvPr/>
        </p:nvSpPr>
        <p:spPr>
          <a:xfrm>
            <a:off x="4734360" y="3510126"/>
            <a:ext cx="1510500" cy="1197300"/>
          </a:xfrm>
          <a:prstGeom prst="roundRect">
            <a:avLst>
              <a:gd fmla="val 562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44"/>
          <p:cNvSpPr txBox="1"/>
          <p:nvPr/>
        </p:nvSpPr>
        <p:spPr>
          <a:xfrm>
            <a:off x="1767000" y="3101226"/>
            <a:ext cx="1510500" cy="370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1" lang="ja">
                <a:solidFill>
                  <a:schemeClr val="accent1"/>
                </a:solidFill>
                <a:latin typeface="M PLUS 1p"/>
                <a:ea typeface="M PLUS 1p"/>
                <a:cs typeface="M PLUS 1p"/>
                <a:sym typeface="M PLUS 1p"/>
              </a:rPr>
              <a:t>定性結果</a:t>
            </a:r>
            <a:endParaRPr b="1">
              <a:solidFill>
                <a:schemeClr val="accent1"/>
              </a:solidFill>
              <a:latin typeface="M PLUS 1p"/>
              <a:ea typeface="M PLUS 1p"/>
              <a:cs typeface="M PLUS 1p"/>
              <a:sym typeface="M PLUS 1p"/>
            </a:endParaRPr>
          </a:p>
        </p:txBody>
      </p:sp>
      <p:sp>
        <p:nvSpPr>
          <p:cNvPr id="434" name="Google Shape;434;p44"/>
          <p:cNvSpPr txBox="1"/>
          <p:nvPr/>
        </p:nvSpPr>
        <p:spPr>
          <a:xfrm>
            <a:off x="5866500" y="3101226"/>
            <a:ext cx="1510500" cy="370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1" lang="ja">
                <a:solidFill>
                  <a:schemeClr val="accent1"/>
                </a:solidFill>
                <a:latin typeface="M PLUS 1p"/>
                <a:ea typeface="M PLUS 1p"/>
                <a:cs typeface="M PLUS 1p"/>
                <a:sym typeface="M PLUS 1p"/>
              </a:rPr>
              <a:t>定量</a:t>
            </a:r>
            <a:r>
              <a:rPr b="1" lang="ja">
                <a:solidFill>
                  <a:schemeClr val="accent1"/>
                </a:solidFill>
                <a:latin typeface="M PLUS 1p"/>
                <a:ea typeface="M PLUS 1p"/>
                <a:cs typeface="M PLUS 1p"/>
                <a:sym typeface="M PLUS 1p"/>
              </a:rPr>
              <a:t>結果</a:t>
            </a:r>
            <a:endParaRPr b="1">
              <a:solidFill>
                <a:schemeClr val="accent1"/>
              </a:solidFill>
              <a:latin typeface="M PLUS 1p"/>
              <a:ea typeface="M PLUS 1p"/>
              <a:cs typeface="M PLUS 1p"/>
              <a:sym typeface="M PLUS 1p"/>
            </a:endParaRPr>
          </a:p>
        </p:txBody>
      </p:sp>
      <p:pic>
        <p:nvPicPr>
          <p:cNvPr id="435" name="Google Shape;435;p44"/>
          <p:cNvPicPr preferRelativeResize="0"/>
          <p:nvPr/>
        </p:nvPicPr>
        <p:blipFill rotWithShape="1">
          <a:blip r:embed="rId3">
            <a:alphaModFix/>
          </a:blip>
          <a:srcRect b="20907" l="13164" r="40548" t="14225"/>
          <a:stretch/>
        </p:blipFill>
        <p:spPr>
          <a:xfrm>
            <a:off x="4855009" y="3560014"/>
            <a:ext cx="1269202" cy="1097523"/>
          </a:xfrm>
          <a:prstGeom prst="rect">
            <a:avLst/>
          </a:prstGeom>
          <a:noFill/>
          <a:ln>
            <a:noFill/>
          </a:ln>
        </p:spPr>
      </p:pic>
      <p:grpSp>
        <p:nvGrpSpPr>
          <p:cNvPr id="436" name="Google Shape;436;p44"/>
          <p:cNvGrpSpPr/>
          <p:nvPr/>
        </p:nvGrpSpPr>
        <p:grpSpPr>
          <a:xfrm>
            <a:off x="634861" y="3528926"/>
            <a:ext cx="1657076" cy="1159712"/>
            <a:chOff x="551320" y="2027184"/>
            <a:chExt cx="3346277" cy="2294188"/>
          </a:xfrm>
        </p:grpSpPr>
        <p:sp>
          <p:nvSpPr>
            <p:cNvPr id="437" name="Google Shape;437;p44"/>
            <p:cNvSpPr/>
            <p:nvPr/>
          </p:nvSpPr>
          <p:spPr>
            <a:xfrm>
              <a:off x="1306650" y="2211275"/>
              <a:ext cx="1908000" cy="1908000"/>
            </a:xfrm>
            <a:prstGeom prst="ellipse">
              <a:avLst/>
            </a:prstGeom>
            <a:solidFill>
              <a:srgbClr val="EA999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4"/>
            <p:cNvSpPr/>
            <p:nvPr/>
          </p:nvSpPr>
          <p:spPr>
            <a:xfrm>
              <a:off x="1306650" y="2211275"/>
              <a:ext cx="1908000" cy="1908000"/>
            </a:xfrm>
            <a:prstGeom prst="pie">
              <a:avLst>
                <a:gd fmla="val 13732526" name="adj1"/>
                <a:gd fmla="val 16231196" name="adj2"/>
              </a:avLst>
            </a:prstGeom>
            <a:solidFill>
              <a:srgbClr val="C9DAF8"/>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4"/>
            <p:cNvSpPr/>
            <p:nvPr/>
          </p:nvSpPr>
          <p:spPr>
            <a:xfrm flipH="1">
              <a:off x="1306650" y="2211275"/>
              <a:ext cx="1908000" cy="1908000"/>
            </a:xfrm>
            <a:prstGeom prst="pie">
              <a:avLst>
                <a:gd fmla="val 18612002" name="adj1"/>
                <a:gd fmla="val 5058394" name="adj2"/>
              </a:avLst>
            </a:prstGeom>
            <a:solidFill>
              <a:srgbClr val="FFE59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44"/>
            <p:cNvSpPr txBox="1"/>
            <p:nvPr/>
          </p:nvSpPr>
          <p:spPr>
            <a:xfrm>
              <a:off x="2328750" y="3030250"/>
              <a:ext cx="885900" cy="4458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2800"/>
                <a:buFont typeface="Arial"/>
                <a:buNone/>
              </a:pPr>
              <a:r>
                <a:rPr b="1" lang="ja" sz="1000">
                  <a:solidFill>
                    <a:srgbClr val="FFFFFF"/>
                  </a:solidFill>
                  <a:latin typeface="M PLUS 1p"/>
                  <a:ea typeface="M PLUS 1p"/>
                  <a:cs typeface="M PLUS 1p"/>
                  <a:sym typeface="M PLUS 1p"/>
                </a:rPr>
                <a:t>55%</a:t>
              </a:r>
              <a:endParaRPr b="1" i="0" sz="1000" u="none" cap="none" strike="noStrike">
                <a:solidFill>
                  <a:srgbClr val="FFFFFF"/>
                </a:solidFill>
                <a:latin typeface="M PLUS 1p"/>
                <a:ea typeface="M PLUS 1p"/>
                <a:cs typeface="M PLUS 1p"/>
                <a:sym typeface="M PLUS 1p"/>
              </a:endParaRPr>
            </a:p>
          </p:txBody>
        </p:sp>
        <p:sp>
          <p:nvSpPr>
            <p:cNvPr id="441" name="Google Shape;441;p44"/>
            <p:cNvSpPr txBox="1"/>
            <p:nvPr/>
          </p:nvSpPr>
          <p:spPr>
            <a:xfrm>
              <a:off x="1306650" y="3140475"/>
              <a:ext cx="885900" cy="4458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2800"/>
                <a:buFont typeface="Arial"/>
                <a:buNone/>
              </a:pPr>
              <a:r>
                <a:rPr b="1" lang="ja" sz="1000">
                  <a:solidFill>
                    <a:srgbClr val="FFFFFF"/>
                  </a:solidFill>
                  <a:latin typeface="M PLUS 1p"/>
                  <a:ea typeface="M PLUS 1p"/>
                  <a:cs typeface="M PLUS 1p"/>
                  <a:sym typeface="M PLUS 1p"/>
                </a:rPr>
                <a:t>30%</a:t>
              </a:r>
              <a:endParaRPr b="1" i="0" sz="1000" u="none" cap="none" strike="noStrike">
                <a:solidFill>
                  <a:srgbClr val="FFFFFF"/>
                </a:solidFill>
                <a:latin typeface="M PLUS 1p"/>
                <a:ea typeface="M PLUS 1p"/>
                <a:cs typeface="M PLUS 1p"/>
                <a:sym typeface="M PLUS 1p"/>
              </a:endParaRPr>
            </a:p>
          </p:txBody>
        </p:sp>
        <p:sp>
          <p:nvSpPr>
            <p:cNvPr id="442" name="Google Shape;442;p44"/>
            <p:cNvSpPr txBox="1"/>
            <p:nvPr/>
          </p:nvSpPr>
          <p:spPr>
            <a:xfrm>
              <a:off x="1580225" y="2336525"/>
              <a:ext cx="885900" cy="4458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2800"/>
                <a:buFont typeface="Arial"/>
                <a:buNone/>
              </a:pPr>
              <a:r>
                <a:rPr b="1" lang="ja" sz="1000">
                  <a:solidFill>
                    <a:srgbClr val="FFFFFF"/>
                  </a:solidFill>
                  <a:latin typeface="M PLUS 1p"/>
                  <a:ea typeface="M PLUS 1p"/>
                  <a:cs typeface="M PLUS 1p"/>
                  <a:sym typeface="M PLUS 1p"/>
                </a:rPr>
                <a:t>15%</a:t>
              </a:r>
              <a:endParaRPr b="1" i="0" sz="1000" u="none" cap="none" strike="noStrike">
                <a:solidFill>
                  <a:srgbClr val="FFFFFF"/>
                </a:solidFill>
                <a:latin typeface="M PLUS 1p"/>
                <a:ea typeface="M PLUS 1p"/>
                <a:cs typeface="M PLUS 1p"/>
                <a:sym typeface="M PLUS 1p"/>
              </a:endParaRPr>
            </a:p>
          </p:txBody>
        </p:sp>
        <p:sp>
          <p:nvSpPr>
            <p:cNvPr id="443" name="Google Shape;443;p44"/>
            <p:cNvSpPr txBox="1"/>
            <p:nvPr/>
          </p:nvSpPr>
          <p:spPr>
            <a:xfrm>
              <a:off x="3086997" y="2078321"/>
              <a:ext cx="810600" cy="2340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2800"/>
                <a:buFont typeface="Arial"/>
                <a:buNone/>
              </a:pPr>
              <a:r>
                <a:rPr lang="ja" sz="700">
                  <a:solidFill>
                    <a:srgbClr val="999999"/>
                  </a:solidFill>
                  <a:latin typeface="M PLUS 1p"/>
                  <a:ea typeface="M PLUS 1p"/>
                  <a:cs typeface="M PLUS 1p"/>
                  <a:sym typeface="M PLUS 1p"/>
                </a:rPr>
                <a:t>満足</a:t>
              </a:r>
              <a:endParaRPr i="0" sz="700" u="none" cap="none" strike="noStrike">
                <a:solidFill>
                  <a:srgbClr val="999999"/>
                </a:solidFill>
                <a:latin typeface="M PLUS 1p"/>
                <a:ea typeface="M PLUS 1p"/>
                <a:cs typeface="M PLUS 1p"/>
                <a:sym typeface="M PLUS 1p"/>
              </a:endParaRPr>
            </a:p>
          </p:txBody>
        </p:sp>
        <p:cxnSp>
          <p:nvCxnSpPr>
            <p:cNvPr id="444" name="Google Shape;444;p44"/>
            <p:cNvCxnSpPr>
              <a:stCxn id="443" idx="1"/>
              <a:endCxn id="437" idx="7"/>
            </p:cNvCxnSpPr>
            <p:nvPr/>
          </p:nvCxnSpPr>
          <p:spPr>
            <a:xfrm flipH="1">
              <a:off x="2935197" y="2195321"/>
              <a:ext cx="151800" cy="295500"/>
            </a:xfrm>
            <a:prstGeom prst="bentConnector2">
              <a:avLst/>
            </a:prstGeom>
            <a:noFill/>
            <a:ln cap="flat" cmpd="sng" w="9525">
              <a:solidFill>
                <a:srgbClr val="595959"/>
              </a:solidFill>
              <a:prstDash val="solid"/>
              <a:round/>
              <a:headEnd len="med" w="med" type="none"/>
              <a:tailEnd len="med" w="med" type="none"/>
            </a:ln>
          </p:spPr>
        </p:cxnSp>
        <p:sp>
          <p:nvSpPr>
            <p:cNvPr id="445" name="Google Shape;445;p44"/>
            <p:cNvSpPr txBox="1"/>
            <p:nvPr/>
          </p:nvSpPr>
          <p:spPr>
            <a:xfrm>
              <a:off x="1271935" y="4087372"/>
              <a:ext cx="978300" cy="2340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2800"/>
                <a:buFont typeface="Arial"/>
                <a:buNone/>
              </a:pPr>
              <a:r>
                <a:rPr lang="ja" sz="700">
                  <a:solidFill>
                    <a:srgbClr val="999999"/>
                  </a:solidFill>
                  <a:latin typeface="M PLUS 1p"/>
                  <a:ea typeface="M PLUS 1p"/>
                  <a:cs typeface="M PLUS 1p"/>
                  <a:sym typeface="M PLUS 1p"/>
                </a:rPr>
                <a:t>少し満足</a:t>
              </a:r>
              <a:endParaRPr i="0" sz="700" u="none" cap="none" strike="noStrike">
                <a:solidFill>
                  <a:srgbClr val="999999"/>
                </a:solidFill>
                <a:latin typeface="M PLUS 1p"/>
                <a:ea typeface="M PLUS 1p"/>
                <a:cs typeface="M PLUS 1p"/>
                <a:sym typeface="M PLUS 1p"/>
              </a:endParaRPr>
            </a:p>
          </p:txBody>
        </p:sp>
        <p:cxnSp>
          <p:nvCxnSpPr>
            <p:cNvPr id="446" name="Google Shape;446;p44"/>
            <p:cNvCxnSpPr>
              <a:stCxn id="441" idx="1"/>
              <a:endCxn id="445" idx="1"/>
            </p:cNvCxnSpPr>
            <p:nvPr/>
          </p:nvCxnSpPr>
          <p:spPr>
            <a:xfrm flipH="1">
              <a:off x="1271850" y="3363375"/>
              <a:ext cx="34800" cy="840900"/>
            </a:xfrm>
            <a:prstGeom prst="bentConnector3">
              <a:avLst>
                <a:gd fmla="val 1481556" name="adj1"/>
              </a:avLst>
            </a:prstGeom>
            <a:noFill/>
            <a:ln cap="flat" cmpd="sng" w="9525">
              <a:solidFill>
                <a:srgbClr val="595959"/>
              </a:solidFill>
              <a:prstDash val="solid"/>
              <a:round/>
              <a:headEnd len="med" w="med" type="none"/>
              <a:tailEnd len="med" w="med" type="none"/>
            </a:ln>
          </p:spPr>
        </p:cxnSp>
        <p:sp>
          <p:nvSpPr>
            <p:cNvPr id="447" name="Google Shape;447;p44"/>
            <p:cNvSpPr txBox="1"/>
            <p:nvPr/>
          </p:nvSpPr>
          <p:spPr>
            <a:xfrm>
              <a:off x="551320" y="2027184"/>
              <a:ext cx="1169700" cy="2340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2800"/>
                <a:buFont typeface="Arial"/>
                <a:buNone/>
              </a:pPr>
              <a:r>
                <a:rPr lang="ja" sz="700">
                  <a:solidFill>
                    <a:srgbClr val="999999"/>
                  </a:solidFill>
                  <a:latin typeface="M PLUS 1p"/>
                  <a:ea typeface="M PLUS 1p"/>
                  <a:cs typeface="M PLUS 1p"/>
                  <a:sym typeface="M PLUS 1p"/>
                </a:rPr>
                <a:t>少し不満</a:t>
              </a:r>
              <a:endParaRPr i="0" sz="700" u="none" cap="none" strike="noStrike">
                <a:solidFill>
                  <a:srgbClr val="999999"/>
                </a:solidFill>
                <a:latin typeface="M PLUS 1p"/>
                <a:ea typeface="M PLUS 1p"/>
                <a:cs typeface="M PLUS 1p"/>
                <a:sym typeface="M PLUS 1p"/>
              </a:endParaRPr>
            </a:p>
          </p:txBody>
        </p:sp>
        <p:cxnSp>
          <p:nvCxnSpPr>
            <p:cNvPr id="448" name="Google Shape;448;p44"/>
            <p:cNvCxnSpPr>
              <a:stCxn id="447" idx="3"/>
            </p:cNvCxnSpPr>
            <p:nvPr/>
          </p:nvCxnSpPr>
          <p:spPr>
            <a:xfrm>
              <a:off x="1721020" y="2144184"/>
              <a:ext cx="306300" cy="93000"/>
            </a:xfrm>
            <a:prstGeom prst="bentConnector3">
              <a:avLst>
                <a:gd fmla="val 50000" name="adj1"/>
              </a:avLst>
            </a:prstGeom>
            <a:noFill/>
            <a:ln cap="flat" cmpd="sng" w="9525">
              <a:solidFill>
                <a:srgbClr val="595959"/>
              </a:solidFill>
              <a:prstDash val="solid"/>
              <a:round/>
              <a:headEnd len="med" w="med" type="none"/>
              <a:tailEnd len="med" w="med" type="none"/>
            </a:ln>
          </p:spPr>
        </p:cxnSp>
      </p:grpSp>
      <p:sp>
        <p:nvSpPr>
          <p:cNvPr id="449" name="Google Shape;449;p44"/>
          <p:cNvSpPr/>
          <p:nvPr/>
        </p:nvSpPr>
        <p:spPr>
          <a:xfrm>
            <a:off x="2347286" y="3510126"/>
            <a:ext cx="2058300" cy="1197300"/>
          </a:xfrm>
          <a:prstGeom prst="roundRect">
            <a:avLst>
              <a:gd fmla="val 562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4"/>
          <p:cNvSpPr/>
          <p:nvPr/>
        </p:nvSpPr>
        <p:spPr>
          <a:xfrm>
            <a:off x="6343161" y="3510126"/>
            <a:ext cx="2160300" cy="1197300"/>
          </a:xfrm>
          <a:prstGeom prst="roundRect">
            <a:avLst>
              <a:gd fmla="val 562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44"/>
          <p:cNvSpPr txBox="1"/>
          <p:nvPr/>
        </p:nvSpPr>
        <p:spPr>
          <a:xfrm>
            <a:off x="2486786" y="3528926"/>
            <a:ext cx="1779300" cy="25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1000">
                <a:solidFill>
                  <a:srgbClr val="666666"/>
                </a:solidFill>
                <a:latin typeface="M PLUS 1p ExtraBold"/>
                <a:ea typeface="M PLUS 1p ExtraBold"/>
                <a:cs typeface="M PLUS 1p ExtraBold"/>
                <a:sym typeface="M PLUS 1p ExtraBold"/>
              </a:rPr>
              <a:t>社内利用アンケート実施</a:t>
            </a:r>
            <a:endParaRPr sz="600">
              <a:solidFill>
                <a:srgbClr val="666666"/>
              </a:solidFill>
              <a:latin typeface="M PLUS 1p ExtraBold"/>
              <a:ea typeface="M PLUS 1p ExtraBold"/>
              <a:cs typeface="M PLUS 1p ExtraBold"/>
              <a:sym typeface="M PLUS 1p ExtraBold"/>
            </a:endParaRPr>
          </a:p>
        </p:txBody>
      </p:sp>
      <p:sp>
        <p:nvSpPr>
          <p:cNvPr id="452" name="Google Shape;452;p44"/>
          <p:cNvSpPr txBox="1"/>
          <p:nvPr/>
        </p:nvSpPr>
        <p:spPr>
          <a:xfrm>
            <a:off x="6537811" y="3528926"/>
            <a:ext cx="1779300" cy="25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1000">
                <a:solidFill>
                  <a:srgbClr val="666666"/>
                </a:solidFill>
                <a:latin typeface="M PLUS 1p ExtraBold"/>
                <a:ea typeface="M PLUS 1p ExtraBold"/>
                <a:cs typeface="M PLUS 1p ExtraBold"/>
                <a:sym typeface="M PLUS 1p ExtraBold"/>
              </a:rPr>
              <a:t>活用実績レポート</a:t>
            </a:r>
            <a:endParaRPr sz="600">
              <a:solidFill>
                <a:srgbClr val="666666"/>
              </a:solidFill>
              <a:latin typeface="M PLUS 1p ExtraBold"/>
              <a:ea typeface="M PLUS 1p ExtraBold"/>
              <a:cs typeface="M PLUS 1p ExtraBold"/>
              <a:sym typeface="M PLUS 1p ExtraBold"/>
            </a:endParaRPr>
          </a:p>
        </p:txBody>
      </p:sp>
      <p:sp>
        <p:nvSpPr>
          <p:cNvPr id="453" name="Google Shape;453;p44"/>
          <p:cNvSpPr txBox="1"/>
          <p:nvPr/>
        </p:nvSpPr>
        <p:spPr>
          <a:xfrm>
            <a:off x="3816750" y="889001"/>
            <a:ext cx="1510500" cy="370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1" lang="ja" sz="1800">
                <a:solidFill>
                  <a:schemeClr val="accent1"/>
                </a:solidFill>
                <a:latin typeface="M PLUS 1p"/>
                <a:ea typeface="M PLUS 1p"/>
                <a:cs typeface="M PLUS 1p"/>
                <a:sym typeface="M PLUS 1p"/>
              </a:rPr>
              <a:t>社内成果</a:t>
            </a:r>
            <a:endParaRPr b="1" sz="1800">
              <a:solidFill>
                <a:schemeClr val="accent1"/>
              </a:solidFill>
              <a:latin typeface="M PLUS 1p"/>
              <a:ea typeface="M PLUS 1p"/>
              <a:cs typeface="M PLUS 1p"/>
              <a:sym typeface="M PLUS 1p"/>
            </a:endParaRPr>
          </a:p>
        </p:txBody>
      </p:sp>
      <p:sp>
        <p:nvSpPr>
          <p:cNvPr id="454" name="Google Shape;454;p44"/>
          <p:cNvSpPr txBox="1"/>
          <p:nvPr/>
        </p:nvSpPr>
        <p:spPr>
          <a:xfrm>
            <a:off x="1732500" y="1374676"/>
            <a:ext cx="5679000" cy="92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2000"/>
              <a:buFont typeface="Arial"/>
              <a:buNone/>
            </a:pPr>
            <a:r>
              <a:rPr b="1" lang="ja" sz="2400">
                <a:solidFill>
                  <a:srgbClr val="666666"/>
                </a:solidFill>
                <a:latin typeface="M PLUS 1p"/>
                <a:ea typeface="M PLUS 1p"/>
                <a:cs typeface="M PLUS 1p"/>
                <a:sym typeface="M PLUS 1p"/>
              </a:rPr>
              <a:t>営業部の残業代を</a:t>
            </a:r>
            <a:r>
              <a:rPr b="1" lang="ja" sz="3000">
                <a:solidFill>
                  <a:srgbClr val="666666"/>
                </a:solidFill>
                <a:latin typeface="M PLUS 1p"/>
                <a:ea typeface="M PLUS 1p"/>
                <a:cs typeface="M PLUS 1p"/>
                <a:sym typeface="M PLUS 1p"/>
              </a:rPr>
              <a:t>20</a:t>
            </a:r>
            <a:r>
              <a:rPr b="1" lang="ja" sz="2400">
                <a:solidFill>
                  <a:srgbClr val="666666"/>
                </a:solidFill>
                <a:latin typeface="M PLUS 1p"/>
                <a:ea typeface="M PLUS 1p"/>
                <a:cs typeface="M PLUS 1p"/>
                <a:sym typeface="M PLUS 1p"/>
              </a:rPr>
              <a:t>％</a:t>
            </a:r>
            <a:r>
              <a:rPr b="1" lang="ja" sz="2400">
                <a:solidFill>
                  <a:srgbClr val="666666"/>
                </a:solidFill>
                <a:latin typeface="M PLUS 1p"/>
                <a:ea typeface="M PLUS 1p"/>
                <a:cs typeface="M PLUS 1p"/>
                <a:sym typeface="M PLUS 1p"/>
              </a:rPr>
              <a:t>削減</a:t>
            </a:r>
            <a:r>
              <a:rPr b="1" lang="ja" sz="1200">
                <a:solidFill>
                  <a:srgbClr val="666666"/>
                </a:solidFill>
                <a:latin typeface="M PLUS 1p"/>
                <a:ea typeface="M PLUS 1p"/>
                <a:cs typeface="M PLUS 1p"/>
                <a:sym typeface="M PLUS 1p"/>
              </a:rPr>
              <a:t>（</a:t>
            </a:r>
            <a:r>
              <a:rPr b="1" lang="ja" sz="1200">
                <a:solidFill>
                  <a:srgbClr val="666666"/>
                </a:solidFill>
                <a:latin typeface="M PLUS 1p"/>
                <a:ea typeface="M PLUS 1p"/>
                <a:cs typeface="M PLUS 1p"/>
                <a:sym typeface="M PLUS 1p"/>
              </a:rPr>
              <a:t>昨年対比）</a:t>
            </a:r>
            <a:endParaRPr b="1" sz="1200">
              <a:solidFill>
                <a:srgbClr val="666666"/>
              </a:solidFill>
              <a:latin typeface="M PLUS 1p"/>
              <a:ea typeface="M PLUS 1p"/>
              <a:cs typeface="M PLUS 1p"/>
              <a:sym typeface="M PLUS 1p"/>
            </a:endParaRPr>
          </a:p>
        </p:txBody>
      </p:sp>
      <p:sp>
        <p:nvSpPr>
          <p:cNvPr id="455" name="Google Shape;455;p44"/>
          <p:cNvSpPr txBox="1"/>
          <p:nvPr/>
        </p:nvSpPr>
        <p:spPr>
          <a:xfrm>
            <a:off x="2347286" y="3784226"/>
            <a:ext cx="2160300" cy="873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ja" sz="900">
                <a:solidFill>
                  <a:srgbClr val="666666"/>
                </a:solidFill>
                <a:latin typeface="M PLUS 1p"/>
                <a:ea typeface="M PLUS 1p"/>
                <a:cs typeface="M PLUS 1p"/>
                <a:sym typeface="M PLUS 1p"/>
              </a:rPr>
              <a:t>①営業部の85％がChatworkに満足</a:t>
            </a:r>
            <a:endParaRPr sz="900">
              <a:solidFill>
                <a:srgbClr val="666666"/>
              </a:solidFill>
              <a:latin typeface="M PLUS 1p"/>
              <a:ea typeface="M PLUS 1p"/>
              <a:cs typeface="M PLUS 1p"/>
              <a:sym typeface="M PLUS 1p"/>
            </a:endParaRPr>
          </a:p>
          <a:p>
            <a:pPr indent="0" lvl="0" marL="0" rtl="0" algn="l">
              <a:lnSpc>
                <a:spcPct val="150000"/>
              </a:lnSpc>
              <a:spcBef>
                <a:spcPts val="0"/>
              </a:spcBef>
              <a:spcAft>
                <a:spcPts val="0"/>
              </a:spcAft>
              <a:buNone/>
            </a:pPr>
            <a:r>
              <a:rPr lang="ja" sz="900">
                <a:solidFill>
                  <a:srgbClr val="666666"/>
                </a:solidFill>
                <a:latin typeface="M PLUS 1p"/>
                <a:ea typeface="M PLUS 1p"/>
                <a:cs typeface="M PLUS 1p"/>
                <a:sym typeface="M PLUS 1p"/>
              </a:rPr>
              <a:t>②92％が業務効率化を実感</a:t>
            </a:r>
            <a:endParaRPr sz="900">
              <a:solidFill>
                <a:srgbClr val="666666"/>
              </a:solidFill>
              <a:latin typeface="M PLUS 1p"/>
              <a:ea typeface="M PLUS 1p"/>
              <a:cs typeface="M PLUS 1p"/>
              <a:sym typeface="M PLUS 1p"/>
            </a:endParaRPr>
          </a:p>
          <a:p>
            <a:pPr indent="0" lvl="0" marL="0" rtl="0" algn="l">
              <a:lnSpc>
                <a:spcPct val="150000"/>
              </a:lnSpc>
              <a:spcBef>
                <a:spcPts val="0"/>
              </a:spcBef>
              <a:spcAft>
                <a:spcPts val="0"/>
              </a:spcAft>
              <a:buNone/>
            </a:pPr>
            <a:r>
              <a:rPr lang="ja" sz="900">
                <a:solidFill>
                  <a:srgbClr val="666666"/>
                </a:solidFill>
                <a:latin typeface="M PLUS 1p"/>
                <a:ea typeface="M PLUS 1p"/>
                <a:cs typeface="M PLUS 1p"/>
                <a:sym typeface="M PLUS 1p"/>
              </a:rPr>
              <a:t>③「定時の退勤が可能に」の声多数</a:t>
            </a:r>
            <a:endParaRPr sz="900">
              <a:solidFill>
                <a:srgbClr val="666666"/>
              </a:solidFill>
              <a:latin typeface="M PLUS 1p"/>
              <a:ea typeface="M PLUS 1p"/>
              <a:cs typeface="M PLUS 1p"/>
              <a:sym typeface="M PLUS 1p"/>
            </a:endParaRPr>
          </a:p>
          <a:p>
            <a:pPr indent="0" lvl="0" marL="0" rtl="0" algn="l">
              <a:lnSpc>
                <a:spcPct val="150000"/>
              </a:lnSpc>
              <a:spcBef>
                <a:spcPts val="0"/>
              </a:spcBef>
              <a:spcAft>
                <a:spcPts val="0"/>
              </a:spcAft>
              <a:buNone/>
            </a:pPr>
            <a:r>
              <a:rPr lang="ja" sz="900">
                <a:solidFill>
                  <a:srgbClr val="666666"/>
                </a:solidFill>
                <a:latin typeface="M PLUS 1p"/>
                <a:ea typeface="M PLUS 1p"/>
                <a:cs typeface="M PLUS 1p"/>
                <a:sym typeface="M PLUS 1p"/>
              </a:rPr>
              <a:t>④</a:t>
            </a:r>
            <a:r>
              <a:rPr lang="ja" sz="900">
                <a:solidFill>
                  <a:srgbClr val="666666"/>
                </a:solidFill>
                <a:latin typeface="M PLUS 1p"/>
                <a:ea typeface="M PLUS 1p"/>
                <a:cs typeface="M PLUS 1p"/>
                <a:sym typeface="M PLUS 1p"/>
              </a:rPr>
              <a:t>92％が</a:t>
            </a:r>
            <a:r>
              <a:rPr lang="ja" sz="900">
                <a:solidFill>
                  <a:srgbClr val="666666"/>
                </a:solidFill>
                <a:latin typeface="M PLUS 1p"/>
                <a:ea typeface="M PLUS 1p"/>
                <a:cs typeface="M PLUS 1p"/>
                <a:sym typeface="M PLUS 1p"/>
              </a:rPr>
              <a:t>反対（</a:t>
            </a:r>
            <a:r>
              <a:rPr lang="ja" sz="900">
                <a:solidFill>
                  <a:srgbClr val="666666"/>
                </a:solidFill>
                <a:latin typeface="M PLUS 1p"/>
                <a:ea typeface="M PLUS 1p"/>
                <a:cs typeface="M PLUS 1p"/>
                <a:sym typeface="M PLUS 1p"/>
              </a:rPr>
              <a:t>メール・電話に戻す）</a:t>
            </a:r>
            <a:endParaRPr sz="900">
              <a:solidFill>
                <a:srgbClr val="666666"/>
              </a:solidFill>
              <a:latin typeface="M PLUS 1p"/>
              <a:ea typeface="M PLUS 1p"/>
              <a:cs typeface="M PLUS 1p"/>
              <a:sym typeface="M PLUS 1p"/>
            </a:endParaRPr>
          </a:p>
        </p:txBody>
      </p:sp>
      <p:sp>
        <p:nvSpPr>
          <p:cNvPr id="456" name="Google Shape;456;p44"/>
          <p:cNvSpPr txBox="1"/>
          <p:nvPr/>
        </p:nvSpPr>
        <p:spPr>
          <a:xfrm>
            <a:off x="6398311" y="3784226"/>
            <a:ext cx="2160300" cy="873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ja" sz="900">
                <a:solidFill>
                  <a:srgbClr val="666666"/>
                </a:solidFill>
                <a:latin typeface="M PLUS 1p"/>
                <a:ea typeface="M PLUS 1p"/>
                <a:cs typeface="M PLUS 1p"/>
                <a:sym typeface="M PLUS 1p"/>
              </a:rPr>
              <a:t>①</a:t>
            </a:r>
            <a:r>
              <a:rPr lang="ja" sz="900">
                <a:solidFill>
                  <a:srgbClr val="666666"/>
                </a:solidFill>
                <a:latin typeface="M PLUS 1p"/>
                <a:ea typeface="M PLUS 1p"/>
                <a:cs typeface="M PLUS 1p"/>
                <a:sym typeface="M PLUS 1p"/>
              </a:rPr>
              <a:t>事務の2名の活用度が高い</a:t>
            </a:r>
            <a:endParaRPr sz="900">
              <a:solidFill>
                <a:srgbClr val="666666"/>
              </a:solidFill>
              <a:latin typeface="M PLUS 1p"/>
              <a:ea typeface="M PLUS 1p"/>
              <a:cs typeface="M PLUS 1p"/>
              <a:sym typeface="M PLUS 1p"/>
            </a:endParaRPr>
          </a:p>
          <a:p>
            <a:pPr indent="0" lvl="0" marL="0" rtl="0" algn="l">
              <a:lnSpc>
                <a:spcPct val="150000"/>
              </a:lnSpc>
              <a:spcBef>
                <a:spcPts val="0"/>
              </a:spcBef>
              <a:spcAft>
                <a:spcPts val="0"/>
              </a:spcAft>
              <a:buNone/>
            </a:pPr>
            <a:r>
              <a:rPr lang="ja" sz="900">
                <a:solidFill>
                  <a:srgbClr val="666666"/>
                </a:solidFill>
                <a:latin typeface="M PLUS 1p"/>
                <a:ea typeface="M PLUS 1p"/>
                <a:cs typeface="M PLUS 1p"/>
                <a:sym typeface="M PLUS 1p"/>
              </a:rPr>
              <a:t>②</a:t>
            </a:r>
            <a:r>
              <a:rPr lang="ja" sz="900">
                <a:solidFill>
                  <a:srgbClr val="666666"/>
                </a:solidFill>
                <a:latin typeface="M PLUS 1p"/>
                <a:ea typeface="M PLUS 1p"/>
                <a:cs typeface="M PLUS 1p"/>
                <a:sym typeface="M PLUS 1p"/>
              </a:rPr>
              <a:t>営業はスマホから頻繁に利用</a:t>
            </a:r>
            <a:endParaRPr sz="900">
              <a:solidFill>
                <a:srgbClr val="666666"/>
              </a:solidFill>
              <a:latin typeface="M PLUS 1p"/>
              <a:ea typeface="M PLUS 1p"/>
              <a:cs typeface="M PLUS 1p"/>
              <a:sym typeface="M PLUS 1p"/>
            </a:endParaRPr>
          </a:p>
          <a:p>
            <a:pPr indent="0" lvl="0" marL="0" rtl="0" algn="l">
              <a:lnSpc>
                <a:spcPct val="150000"/>
              </a:lnSpc>
              <a:spcBef>
                <a:spcPts val="0"/>
              </a:spcBef>
              <a:spcAft>
                <a:spcPts val="0"/>
              </a:spcAft>
              <a:buNone/>
            </a:pPr>
            <a:r>
              <a:rPr lang="ja" sz="900">
                <a:solidFill>
                  <a:srgbClr val="666666"/>
                </a:solidFill>
                <a:latin typeface="M PLUS 1p"/>
                <a:ea typeface="M PLUS 1p"/>
                <a:cs typeface="M PLUS 1p"/>
                <a:sym typeface="M PLUS 1p"/>
              </a:rPr>
              <a:t>③</a:t>
            </a:r>
            <a:r>
              <a:rPr lang="ja" sz="900">
                <a:solidFill>
                  <a:srgbClr val="666666"/>
                </a:solidFill>
                <a:latin typeface="M PLUS 1p"/>
                <a:ea typeface="M PLUS 1p"/>
                <a:cs typeface="M PLUS 1p"/>
                <a:sym typeface="M PLUS 1p"/>
              </a:rPr>
              <a:t>連絡回数が日に日に増加傾向</a:t>
            </a:r>
            <a:endParaRPr sz="900">
              <a:solidFill>
                <a:srgbClr val="666666"/>
              </a:solidFill>
              <a:latin typeface="M PLUS 1p"/>
              <a:ea typeface="M PLUS 1p"/>
              <a:cs typeface="M PLUS 1p"/>
              <a:sym typeface="M PLUS 1p"/>
            </a:endParaRPr>
          </a:p>
          <a:p>
            <a:pPr indent="0" lvl="0" marL="0" rtl="0" algn="l">
              <a:lnSpc>
                <a:spcPct val="150000"/>
              </a:lnSpc>
              <a:spcBef>
                <a:spcPts val="0"/>
              </a:spcBef>
              <a:spcAft>
                <a:spcPts val="0"/>
              </a:spcAft>
              <a:buNone/>
            </a:pPr>
            <a:r>
              <a:rPr lang="ja" sz="900">
                <a:solidFill>
                  <a:srgbClr val="666666"/>
                </a:solidFill>
                <a:latin typeface="M PLUS 1p"/>
                <a:ea typeface="M PLUS 1p"/>
                <a:cs typeface="M PLUS 1p"/>
                <a:sym typeface="M PLUS 1p"/>
              </a:rPr>
              <a:t>④</a:t>
            </a:r>
            <a:r>
              <a:rPr lang="ja" sz="900">
                <a:solidFill>
                  <a:srgbClr val="666666"/>
                </a:solidFill>
                <a:latin typeface="M PLUS 1p"/>
                <a:ea typeface="M PLUS 1p"/>
                <a:cs typeface="M PLUS 1p"/>
                <a:sym typeface="M PLUS 1p"/>
              </a:rPr>
              <a:t>タスク機能もよく利用されている</a:t>
            </a:r>
            <a:endParaRPr sz="900">
              <a:solidFill>
                <a:srgbClr val="666666"/>
              </a:solidFill>
              <a:latin typeface="M PLUS 1p"/>
              <a:ea typeface="M PLUS 1p"/>
              <a:cs typeface="M PLUS 1p"/>
              <a:sym typeface="M PLUS 1p"/>
            </a:endParaRPr>
          </a:p>
        </p:txBody>
      </p:sp>
      <p:cxnSp>
        <p:nvCxnSpPr>
          <p:cNvPr id="457" name="Google Shape;457;p44"/>
          <p:cNvCxnSpPr/>
          <p:nvPr/>
        </p:nvCxnSpPr>
        <p:spPr>
          <a:xfrm rot="5400000">
            <a:off x="3317550" y="1791239"/>
            <a:ext cx="459300" cy="2049600"/>
          </a:xfrm>
          <a:prstGeom prst="bentConnector3">
            <a:avLst>
              <a:gd fmla="val 49989" name="adj1"/>
            </a:avLst>
          </a:prstGeom>
          <a:noFill/>
          <a:ln cap="flat" cmpd="sng" w="19050">
            <a:solidFill>
              <a:schemeClr val="accent1"/>
            </a:solidFill>
            <a:prstDash val="solid"/>
            <a:round/>
            <a:headEnd len="med" w="med" type="none"/>
            <a:tailEnd len="med" w="med" type="oval"/>
          </a:ln>
        </p:spPr>
      </p:cxnSp>
      <p:cxnSp>
        <p:nvCxnSpPr>
          <p:cNvPr id="458" name="Google Shape;458;p44"/>
          <p:cNvCxnSpPr/>
          <p:nvPr/>
        </p:nvCxnSpPr>
        <p:spPr>
          <a:xfrm flipH="1" rot="-5400000">
            <a:off x="5367300" y="1791089"/>
            <a:ext cx="459300" cy="2049900"/>
          </a:xfrm>
          <a:prstGeom prst="bentConnector3">
            <a:avLst>
              <a:gd fmla="val 49989" name="adj1"/>
            </a:avLst>
          </a:prstGeom>
          <a:noFill/>
          <a:ln cap="flat" cmpd="sng" w="19050">
            <a:solidFill>
              <a:schemeClr val="accent1"/>
            </a:solidFill>
            <a:prstDash val="solid"/>
            <a:round/>
            <a:headEnd len="med" w="med" type="none"/>
            <a:tailEnd len="med" w="med" type="oval"/>
          </a:ln>
        </p:spPr>
      </p:cxnSp>
      <p:sp>
        <p:nvSpPr>
          <p:cNvPr id="459" name="Google Shape;459;p44"/>
          <p:cNvSpPr/>
          <p:nvPr/>
        </p:nvSpPr>
        <p:spPr>
          <a:xfrm rot="8999541">
            <a:off x="6871872" y="232238"/>
            <a:ext cx="2068921" cy="2068921"/>
          </a:xfrm>
          <a:prstGeom prst="ellipse">
            <a:avLst/>
          </a:prstGeom>
          <a:solidFill>
            <a:srgbClr val="F5F5F5"/>
          </a:solidFill>
          <a:ln cap="flat" cmpd="sng" w="28575">
            <a:solidFill>
              <a:schemeClr val="accent1"/>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900">
              <a:solidFill>
                <a:srgbClr val="FFFFFF"/>
              </a:solidFill>
              <a:latin typeface="M PLUS 1p"/>
              <a:ea typeface="M PLUS 1p"/>
              <a:cs typeface="M PLUS 1p"/>
              <a:sym typeface="M PLUS 1p"/>
            </a:endParaRPr>
          </a:p>
        </p:txBody>
      </p:sp>
      <p:sp>
        <p:nvSpPr>
          <p:cNvPr id="460" name="Google Shape;460;p44"/>
          <p:cNvSpPr txBox="1"/>
          <p:nvPr>
            <p:ph type="title"/>
          </p:nvPr>
        </p:nvSpPr>
        <p:spPr>
          <a:xfrm>
            <a:off x="6959853" y="473661"/>
            <a:ext cx="1932000" cy="1505400"/>
          </a:xfrm>
          <a:prstGeom prst="rect">
            <a:avLst/>
          </a:prstGeom>
        </p:spPr>
        <p:txBody>
          <a:bodyPr anchorCtr="0" anchor="t" bIns="0" lIns="0" spcFirstLastPara="1" rIns="0" wrap="square" tIns="0">
            <a:spAutoFit/>
          </a:bodyPr>
          <a:lstStyle/>
          <a:p>
            <a:pPr indent="0" lvl="0" marL="0" rtl="0" algn="ctr">
              <a:lnSpc>
                <a:spcPct val="110000"/>
              </a:lnSpc>
              <a:spcBef>
                <a:spcPts val="0"/>
              </a:spcBef>
              <a:spcAft>
                <a:spcPts val="0"/>
              </a:spcAft>
              <a:buNone/>
            </a:pPr>
            <a:r>
              <a:rPr b="1" lang="ja" sz="1400">
                <a:solidFill>
                  <a:schemeClr val="accent1"/>
                </a:solidFill>
                <a:latin typeface="M PLUS 1p"/>
                <a:ea typeface="M PLUS 1p"/>
                <a:cs typeface="M PLUS 1p"/>
                <a:sym typeface="M PLUS 1p"/>
              </a:rPr>
              <a:t>※</a:t>
            </a:r>
            <a:endParaRPr b="1" sz="1400">
              <a:solidFill>
                <a:schemeClr val="accent1"/>
              </a:solidFill>
              <a:latin typeface="M PLUS 1p"/>
              <a:ea typeface="M PLUS 1p"/>
              <a:cs typeface="M PLUS 1p"/>
              <a:sym typeface="M PLUS 1p"/>
            </a:endParaRPr>
          </a:p>
          <a:p>
            <a:pPr indent="0" lvl="0" marL="0" rtl="0" algn="ctr">
              <a:lnSpc>
                <a:spcPct val="110000"/>
              </a:lnSpc>
              <a:spcBef>
                <a:spcPts val="0"/>
              </a:spcBef>
              <a:spcAft>
                <a:spcPts val="0"/>
              </a:spcAft>
              <a:buNone/>
            </a:pPr>
            <a:r>
              <a:rPr b="1" lang="ja" sz="1400">
                <a:solidFill>
                  <a:schemeClr val="accent1"/>
                </a:solidFill>
                <a:latin typeface="M PLUS 1p"/>
                <a:ea typeface="M PLUS 1p"/>
                <a:cs typeface="M PLUS 1p"/>
                <a:sym typeface="M PLUS 1p"/>
              </a:rPr>
              <a:t>こちらは記入例と</a:t>
            </a:r>
            <a:endParaRPr b="1" sz="1400">
              <a:solidFill>
                <a:schemeClr val="accent1"/>
              </a:solidFill>
              <a:latin typeface="M PLUS 1p"/>
              <a:ea typeface="M PLUS 1p"/>
              <a:cs typeface="M PLUS 1p"/>
              <a:sym typeface="M PLUS 1p"/>
            </a:endParaRPr>
          </a:p>
          <a:p>
            <a:pPr indent="0" lvl="0" marL="0" rtl="0" algn="ctr">
              <a:lnSpc>
                <a:spcPct val="110000"/>
              </a:lnSpc>
              <a:spcBef>
                <a:spcPts val="0"/>
              </a:spcBef>
              <a:spcAft>
                <a:spcPts val="0"/>
              </a:spcAft>
              <a:buNone/>
            </a:pPr>
            <a:r>
              <a:rPr b="1" lang="ja" sz="1400">
                <a:solidFill>
                  <a:schemeClr val="accent1"/>
                </a:solidFill>
                <a:latin typeface="M PLUS 1p"/>
                <a:ea typeface="M PLUS 1p"/>
                <a:cs typeface="M PLUS 1p"/>
                <a:sym typeface="M PLUS 1p"/>
              </a:rPr>
              <a:t>なっております。</a:t>
            </a:r>
            <a:br>
              <a:rPr lang="ja" sz="1200">
                <a:solidFill>
                  <a:schemeClr val="accent1"/>
                </a:solidFill>
              </a:rPr>
            </a:br>
            <a:r>
              <a:rPr lang="ja" sz="1200">
                <a:solidFill>
                  <a:schemeClr val="accent1"/>
                </a:solidFill>
              </a:rPr>
              <a:t>　</a:t>
            </a:r>
            <a:endParaRPr sz="1200">
              <a:solidFill>
                <a:schemeClr val="accent1"/>
              </a:solidFill>
            </a:endParaRPr>
          </a:p>
          <a:p>
            <a:pPr indent="0" lvl="0" marL="0" rtl="0" algn="ctr">
              <a:lnSpc>
                <a:spcPct val="110000"/>
              </a:lnSpc>
              <a:spcBef>
                <a:spcPts val="0"/>
              </a:spcBef>
              <a:spcAft>
                <a:spcPts val="0"/>
              </a:spcAft>
              <a:buNone/>
            </a:pPr>
            <a:r>
              <a:rPr lang="ja" sz="1200">
                <a:solidFill>
                  <a:schemeClr val="accent1"/>
                </a:solidFill>
              </a:rPr>
              <a:t>次のスライドに記入後、</a:t>
            </a:r>
            <a:endParaRPr sz="1200">
              <a:solidFill>
                <a:schemeClr val="accent1"/>
              </a:solidFill>
            </a:endParaRPr>
          </a:p>
          <a:p>
            <a:pPr indent="0" lvl="0" marL="0" rtl="0" algn="ctr">
              <a:lnSpc>
                <a:spcPct val="110000"/>
              </a:lnSpc>
              <a:spcBef>
                <a:spcPts val="0"/>
              </a:spcBef>
              <a:spcAft>
                <a:spcPts val="0"/>
              </a:spcAft>
              <a:buNone/>
            </a:pPr>
            <a:r>
              <a:rPr lang="ja" sz="1200">
                <a:solidFill>
                  <a:schemeClr val="accent1"/>
                </a:solidFill>
              </a:rPr>
              <a:t>こちらのスライドを</a:t>
            </a:r>
            <a:endParaRPr sz="1200">
              <a:solidFill>
                <a:schemeClr val="accent1"/>
              </a:solidFill>
            </a:endParaRPr>
          </a:p>
          <a:p>
            <a:pPr indent="0" lvl="0" marL="0" rtl="0" algn="ctr">
              <a:lnSpc>
                <a:spcPct val="110000"/>
              </a:lnSpc>
              <a:spcBef>
                <a:spcPts val="0"/>
              </a:spcBef>
              <a:spcAft>
                <a:spcPts val="0"/>
              </a:spcAft>
              <a:buNone/>
            </a:pPr>
            <a:r>
              <a:rPr lang="ja" sz="1200">
                <a:solidFill>
                  <a:schemeClr val="accent1"/>
                </a:solidFill>
              </a:rPr>
              <a:t>消してください。</a:t>
            </a:r>
            <a:endParaRPr sz="1200">
              <a:solidFill>
                <a:schemeClr val="accen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45"/>
          <p:cNvSpPr txBox="1"/>
          <p:nvPr>
            <p:ph type="title"/>
          </p:nvPr>
        </p:nvSpPr>
        <p:spPr>
          <a:xfrm>
            <a:off x="270000" y="236823"/>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solidFill>
                  <a:schemeClr val="accent2"/>
                </a:solidFill>
              </a:rPr>
              <a:t>導入後の</a:t>
            </a:r>
            <a:r>
              <a:rPr lang="ja" sz="1800"/>
              <a:t>社内実績まとめ</a:t>
            </a:r>
            <a:endParaRPr sz="1800"/>
          </a:p>
        </p:txBody>
      </p:sp>
      <p:sp>
        <p:nvSpPr>
          <p:cNvPr id="466" name="Google Shape;466;p45"/>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13</a:t>
            </a:r>
            <a:endParaRPr/>
          </a:p>
        </p:txBody>
      </p:sp>
      <p:sp>
        <p:nvSpPr>
          <p:cNvPr id="467" name="Google Shape;467;p45"/>
          <p:cNvSpPr/>
          <p:nvPr/>
        </p:nvSpPr>
        <p:spPr>
          <a:xfrm>
            <a:off x="525600" y="814681"/>
            <a:ext cx="8092800" cy="1773000"/>
          </a:xfrm>
          <a:prstGeom prst="roundRect">
            <a:avLst>
              <a:gd fmla="val 0" name="adj"/>
            </a:avLst>
          </a:prstGeom>
          <a:solidFill>
            <a:srgbClr val="FED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5"/>
          <p:cNvSpPr/>
          <p:nvPr/>
        </p:nvSpPr>
        <p:spPr>
          <a:xfrm>
            <a:off x="525600" y="3046881"/>
            <a:ext cx="3993300" cy="1773000"/>
          </a:xfrm>
          <a:prstGeom prst="roundRect">
            <a:avLst>
              <a:gd fmla="val 0" name="adj"/>
            </a:avLst>
          </a:prstGeom>
          <a:solidFill>
            <a:srgbClr val="FED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5"/>
          <p:cNvSpPr/>
          <p:nvPr/>
        </p:nvSpPr>
        <p:spPr>
          <a:xfrm>
            <a:off x="4625100" y="3046881"/>
            <a:ext cx="3993300" cy="1773000"/>
          </a:xfrm>
          <a:prstGeom prst="roundRect">
            <a:avLst>
              <a:gd fmla="val 0" name="adj"/>
            </a:avLst>
          </a:prstGeom>
          <a:solidFill>
            <a:srgbClr val="FED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45"/>
          <p:cNvSpPr/>
          <p:nvPr/>
        </p:nvSpPr>
        <p:spPr>
          <a:xfrm>
            <a:off x="741700" y="1318615"/>
            <a:ext cx="7660500" cy="1074000"/>
          </a:xfrm>
          <a:prstGeom prst="roundRect">
            <a:avLst>
              <a:gd fmla="val 562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45"/>
          <p:cNvSpPr/>
          <p:nvPr/>
        </p:nvSpPr>
        <p:spPr>
          <a:xfrm>
            <a:off x="634860" y="3499056"/>
            <a:ext cx="1605600" cy="1197300"/>
          </a:xfrm>
          <a:prstGeom prst="roundRect">
            <a:avLst>
              <a:gd fmla="val 562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5"/>
          <p:cNvSpPr/>
          <p:nvPr/>
        </p:nvSpPr>
        <p:spPr>
          <a:xfrm>
            <a:off x="4734360" y="3499056"/>
            <a:ext cx="1510500" cy="1197300"/>
          </a:xfrm>
          <a:prstGeom prst="roundRect">
            <a:avLst>
              <a:gd fmla="val 562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45"/>
          <p:cNvSpPr txBox="1"/>
          <p:nvPr/>
        </p:nvSpPr>
        <p:spPr>
          <a:xfrm>
            <a:off x="1767000" y="3090156"/>
            <a:ext cx="1510500" cy="370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1" lang="ja">
                <a:solidFill>
                  <a:schemeClr val="accent1"/>
                </a:solidFill>
                <a:latin typeface="M PLUS 1p"/>
                <a:ea typeface="M PLUS 1p"/>
                <a:cs typeface="M PLUS 1p"/>
                <a:sym typeface="M PLUS 1p"/>
              </a:rPr>
              <a:t>定性結果</a:t>
            </a:r>
            <a:endParaRPr b="1">
              <a:solidFill>
                <a:schemeClr val="accent1"/>
              </a:solidFill>
              <a:latin typeface="M PLUS 1p"/>
              <a:ea typeface="M PLUS 1p"/>
              <a:cs typeface="M PLUS 1p"/>
              <a:sym typeface="M PLUS 1p"/>
            </a:endParaRPr>
          </a:p>
        </p:txBody>
      </p:sp>
      <p:sp>
        <p:nvSpPr>
          <p:cNvPr id="474" name="Google Shape;474;p45"/>
          <p:cNvSpPr txBox="1"/>
          <p:nvPr/>
        </p:nvSpPr>
        <p:spPr>
          <a:xfrm>
            <a:off x="5866500" y="3090156"/>
            <a:ext cx="1510500" cy="370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1" lang="ja">
                <a:solidFill>
                  <a:schemeClr val="accent1"/>
                </a:solidFill>
                <a:latin typeface="M PLUS 1p"/>
                <a:ea typeface="M PLUS 1p"/>
                <a:cs typeface="M PLUS 1p"/>
                <a:sym typeface="M PLUS 1p"/>
              </a:rPr>
              <a:t>定量結果</a:t>
            </a:r>
            <a:endParaRPr b="1">
              <a:solidFill>
                <a:schemeClr val="accent1"/>
              </a:solidFill>
              <a:latin typeface="M PLUS 1p"/>
              <a:ea typeface="M PLUS 1p"/>
              <a:cs typeface="M PLUS 1p"/>
              <a:sym typeface="M PLUS 1p"/>
            </a:endParaRPr>
          </a:p>
        </p:txBody>
      </p:sp>
      <p:pic>
        <p:nvPicPr>
          <p:cNvPr id="475" name="Google Shape;475;p45"/>
          <p:cNvPicPr preferRelativeResize="0"/>
          <p:nvPr/>
        </p:nvPicPr>
        <p:blipFill rotWithShape="1">
          <a:blip r:embed="rId3">
            <a:alphaModFix/>
          </a:blip>
          <a:srcRect b="20907" l="13164" r="40548" t="14225"/>
          <a:stretch/>
        </p:blipFill>
        <p:spPr>
          <a:xfrm>
            <a:off x="4855009" y="3548944"/>
            <a:ext cx="1269202" cy="1097523"/>
          </a:xfrm>
          <a:prstGeom prst="rect">
            <a:avLst/>
          </a:prstGeom>
          <a:noFill/>
          <a:ln>
            <a:noFill/>
          </a:ln>
        </p:spPr>
      </p:pic>
      <p:grpSp>
        <p:nvGrpSpPr>
          <p:cNvPr id="476" name="Google Shape;476;p45"/>
          <p:cNvGrpSpPr/>
          <p:nvPr/>
        </p:nvGrpSpPr>
        <p:grpSpPr>
          <a:xfrm>
            <a:off x="634861" y="3517856"/>
            <a:ext cx="1657076" cy="1159712"/>
            <a:chOff x="551320" y="2027184"/>
            <a:chExt cx="3346277" cy="2294188"/>
          </a:xfrm>
        </p:grpSpPr>
        <p:sp>
          <p:nvSpPr>
            <p:cNvPr id="477" name="Google Shape;477;p45"/>
            <p:cNvSpPr/>
            <p:nvPr/>
          </p:nvSpPr>
          <p:spPr>
            <a:xfrm>
              <a:off x="1306650" y="2211275"/>
              <a:ext cx="1908000" cy="1908000"/>
            </a:xfrm>
            <a:prstGeom prst="ellipse">
              <a:avLst/>
            </a:prstGeom>
            <a:solidFill>
              <a:srgbClr val="EA999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45"/>
            <p:cNvSpPr/>
            <p:nvPr/>
          </p:nvSpPr>
          <p:spPr>
            <a:xfrm>
              <a:off x="1306650" y="2211275"/>
              <a:ext cx="1908000" cy="1908000"/>
            </a:xfrm>
            <a:prstGeom prst="pie">
              <a:avLst>
                <a:gd fmla="val 13732526" name="adj1"/>
                <a:gd fmla="val 16231196" name="adj2"/>
              </a:avLst>
            </a:prstGeom>
            <a:solidFill>
              <a:srgbClr val="C9DAF8"/>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5"/>
            <p:cNvSpPr/>
            <p:nvPr/>
          </p:nvSpPr>
          <p:spPr>
            <a:xfrm flipH="1">
              <a:off x="1306650" y="2211275"/>
              <a:ext cx="1908000" cy="1908000"/>
            </a:xfrm>
            <a:prstGeom prst="pie">
              <a:avLst>
                <a:gd fmla="val 18612002" name="adj1"/>
                <a:gd fmla="val 5058394" name="adj2"/>
              </a:avLst>
            </a:prstGeom>
            <a:solidFill>
              <a:srgbClr val="FFE59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5"/>
            <p:cNvSpPr txBox="1"/>
            <p:nvPr/>
          </p:nvSpPr>
          <p:spPr>
            <a:xfrm>
              <a:off x="2328750" y="3030250"/>
              <a:ext cx="885900" cy="4458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2800"/>
                <a:buFont typeface="Arial"/>
                <a:buNone/>
              </a:pPr>
              <a:r>
                <a:rPr b="1" lang="ja" sz="1000">
                  <a:solidFill>
                    <a:srgbClr val="FFFFFF"/>
                  </a:solidFill>
                  <a:latin typeface="M PLUS 1p"/>
                  <a:ea typeface="M PLUS 1p"/>
                  <a:cs typeface="M PLUS 1p"/>
                  <a:sym typeface="M PLUS 1p"/>
                </a:rPr>
                <a:t>55%</a:t>
              </a:r>
              <a:endParaRPr b="1" i="0" sz="1000" u="none" cap="none" strike="noStrike">
                <a:solidFill>
                  <a:srgbClr val="FFFFFF"/>
                </a:solidFill>
                <a:latin typeface="M PLUS 1p"/>
                <a:ea typeface="M PLUS 1p"/>
                <a:cs typeface="M PLUS 1p"/>
                <a:sym typeface="M PLUS 1p"/>
              </a:endParaRPr>
            </a:p>
          </p:txBody>
        </p:sp>
        <p:sp>
          <p:nvSpPr>
            <p:cNvPr id="481" name="Google Shape;481;p45"/>
            <p:cNvSpPr txBox="1"/>
            <p:nvPr/>
          </p:nvSpPr>
          <p:spPr>
            <a:xfrm>
              <a:off x="1306650" y="3140475"/>
              <a:ext cx="885900" cy="4458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2800"/>
                <a:buFont typeface="Arial"/>
                <a:buNone/>
              </a:pPr>
              <a:r>
                <a:rPr b="1" lang="ja" sz="1000">
                  <a:solidFill>
                    <a:srgbClr val="FFFFFF"/>
                  </a:solidFill>
                  <a:latin typeface="M PLUS 1p"/>
                  <a:ea typeface="M PLUS 1p"/>
                  <a:cs typeface="M PLUS 1p"/>
                  <a:sym typeface="M PLUS 1p"/>
                </a:rPr>
                <a:t>30%</a:t>
              </a:r>
              <a:endParaRPr b="1" i="0" sz="1000" u="none" cap="none" strike="noStrike">
                <a:solidFill>
                  <a:srgbClr val="FFFFFF"/>
                </a:solidFill>
                <a:latin typeface="M PLUS 1p"/>
                <a:ea typeface="M PLUS 1p"/>
                <a:cs typeface="M PLUS 1p"/>
                <a:sym typeface="M PLUS 1p"/>
              </a:endParaRPr>
            </a:p>
          </p:txBody>
        </p:sp>
        <p:sp>
          <p:nvSpPr>
            <p:cNvPr id="482" name="Google Shape;482;p45"/>
            <p:cNvSpPr txBox="1"/>
            <p:nvPr/>
          </p:nvSpPr>
          <p:spPr>
            <a:xfrm>
              <a:off x="1580225" y="2336525"/>
              <a:ext cx="885900" cy="4458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2800"/>
                <a:buFont typeface="Arial"/>
                <a:buNone/>
              </a:pPr>
              <a:r>
                <a:rPr b="1" lang="ja" sz="1000">
                  <a:solidFill>
                    <a:srgbClr val="FFFFFF"/>
                  </a:solidFill>
                  <a:latin typeface="M PLUS 1p"/>
                  <a:ea typeface="M PLUS 1p"/>
                  <a:cs typeface="M PLUS 1p"/>
                  <a:sym typeface="M PLUS 1p"/>
                </a:rPr>
                <a:t>15%</a:t>
              </a:r>
              <a:endParaRPr b="1" i="0" sz="1000" u="none" cap="none" strike="noStrike">
                <a:solidFill>
                  <a:srgbClr val="FFFFFF"/>
                </a:solidFill>
                <a:latin typeface="M PLUS 1p"/>
                <a:ea typeface="M PLUS 1p"/>
                <a:cs typeface="M PLUS 1p"/>
                <a:sym typeface="M PLUS 1p"/>
              </a:endParaRPr>
            </a:p>
          </p:txBody>
        </p:sp>
        <p:sp>
          <p:nvSpPr>
            <p:cNvPr id="483" name="Google Shape;483;p45"/>
            <p:cNvSpPr txBox="1"/>
            <p:nvPr/>
          </p:nvSpPr>
          <p:spPr>
            <a:xfrm>
              <a:off x="3086997" y="2078321"/>
              <a:ext cx="810600" cy="2340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2800"/>
                <a:buFont typeface="Arial"/>
                <a:buNone/>
              </a:pPr>
              <a:r>
                <a:rPr lang="ja" sz="700">
                  <a:solidFill>
                    <a:srgbClr val="999999"/>
                  </a:solidFill>
                  <a:latin typeface="M PLUS 1p"/>
                  <a:ea typeface="M PLUS 1p"/>
                  <a:cs typeface="M PLUS 1p"/>
                  <a:sym typeface="M PLUS 1p"/>
                </a:rPr>
                <a:t>満足</a:t>
              </a:r>
              <a:endParaRPr i="0" sz="700" u="none" cap="none" strike="noStrike">
                <a:solidFill>
                  <a:srgbClr val="999999"/>
                </a:solidFill>
                <a:latin typeface="M PLUS 1p"/>
                <a:ea typeface="M PLUS 1p"/>
                <a:cs typeface="M PLUS 1p"/>
                <a:sym typeface="M PLUS 1p"/>
              </a:endParaRPr>
            </a:p>
          </p:txBody>
        </p:sp>
        <p:cxnSp>
          <p:nvCxnSpPr>
            <p:cNvPr id="484" name="Google Shape;484;p45"/>
            <p:cNvCxnSpPr>
              <a:stCxn id="483" idx="1"/>
              <a:endCxn id="477" idx="7"/>
            </p:cNvCxnSpPr>
            <p:nvPr/>
          </p:nvCxnSpPr>
          <p:spPr>
            <a:xfrm flipH="1">
              <a:off x="2935197" y="2195321"/>
              <a:ext cx="151800" cy="295500"/>
            </a:xfrm>
            <a:prstGeom prst="bentConnector2">
              <a:avLst/>
            </a:prstGeom>
            <a:noFill/>
            <a:ln cap="flat" cmpd="sng" w="9525">
              <a:solidFill>
                <a:srgbClr val="595959"/>
              </a:solidFill>
              <a:prstDash val="solid"/>
              <a:round/>
              <a:headEnd len="med" w="med" type="none"/>
              <a:tailEnd len="med" w="med" type="none"/>
            </a:ln>
          </p:spPr>
        </p:cxnSp>
        <p:sp>
          <p:nvSpPr>
            <p:cNvPr id="485" name="Google Shape;485;p45"/>
            <p:cNvSpPr txBox="1"/>
            <p:nvPr/>
          </p:nvSpPr>
          <p:spPr>
            <a:xfrm>
              <a:off x="1271935" y="4087372"/>
              <a:ext cx="978300" cy="2340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2800"/>
                <a:buFont typeface="Arial"/>
                <a:buNone/>
              </a:pPr>
              <a:r>
                <a:rPr lang="ja" sz="700">
                  <a:solidFill>
                    <a:srgbClr val="999999"/>
                  </a:solidFill>
                  <a:latin typeface="M PLUS 1p"/>
                  <a:ea typeface="M PLUS 1p"/>
                  <a:cs typeface="M PLUS 1p"/>
                  <a:sym typeface="M PLUS 1p"/>
                </a:rPr>
                <a:t>少し満足</a:t>
              </a:r>
              <a:endParaRPr i="0" sz="700" u="none" cap="none" strike="noStrike">
                <a:solidFill>
                  <a:srgbClr val="999999"/>
                </a:solidFill>
                <a:latin typeface="M PLUS 1p"/>
                <a:ea typeface="M PLUS 1p"/>
                <a:cs typeface="M PLUS 1p"/>
                <a:sym typeface="M PLUS 1p"/>
              </a:endParaRPr>
            </a:p>
          </p:txBody>
        </p:sp>
        <p:cxnSp>
          <p:nvCxnSpPr>
            <p:cNvPr id="486" name="Google Shape;486;p45"/>
            <p:cNvCxnSpPr>
              <a:stCxn id="481" idx="1"/>
              <a:endCxn id="485" idx="1"/>
            </p:cNvCxnSpPr>
            <p:nvPr/>
          </p:nvCxnSpPr>
          <p:spPr>
            <a:xfrm flipH="1">
              <a:off x="1271850" y="3363375"/>
              <a:ext cx="34800" cy="840900"/>
            </a:xfrm>
            <a:prstGeom prst="bentConnector3">
              <a:avLst>
                <a:gd fmla="val 1481556" name="adj1"/>
              </a:avLst>
            </a:prstGeom>
            <a:noFill/>
            <a:ln cap="flat" cmpd="sng" w="9525">
              <a:solidFill>
                <a:srgbClr val="595959"/>
              </a:solidFill>
              <a:prstDash val="solid"/>
              <a:round/>
              <a:headEnd len="med" w="med" type="none"/>
              <a:tailEnd len="med" w="med" type="none"/>
            </a:ln>
          </p:spPr>
        </p:cxnSp>
        <p:sp>
          <p:nvSpPr>
            <p:cNvPr id="487" name="Google Shape;487;p45"/>
            <p:cNvSpPr txBox="1"/>
            <p:nvPr/>
          </p:nvSpPr>
          <p:spPr>
            <a:xfrm>
              <a:off x="551320" y="2027184"/>
              <a:ext cx="1169700" cy="234000"/>
            </a:xfrm>
            <a:prstGeom prst="rect">
              <a:avLst/>
            </a:prstGeom>
            <a:noFill/>
            <a:ln>
              <a:noFill/>
            </a:ln>
          </p:spPr>
          <p:txBody>
            <a:bodyPr anchorCtr="0" anchor="ctr" bIns="0" lIns="0" spcFirstLastPara="1" rIns="0" wrap="square" tIns="0">
              <a:noAutofit/>
            </a:bodyPr>
            <a:lstStyle/>
            <a:p>
              <a:pPr indent="0" lvl="0" marL="0" marR="0" rtl="0" algn="ctr">
                <a:lnSpc>
                  <a:spcPct val="150000"/>
                </a:lnSpc>
                <a:spcBef>
                  <a:spcPts val="0"/>
                </a:spcBef>
                <a:spcAft>
                  <a:spcPts val="0"/>
                </a:spcAft>
                <a:buClr>
                  <a:srgbClr val="000000"/>
                </a:buClr>
                <a:buSzPts val="2800"/>
                <a:buFont typeface="Arial"/>
                <a:buNone/>
              </a:pPr>
              <a:r>
                <a:rPr lang="ja" sz="700">
                  <a:solidFill>
                    <a:srgbClr val="999999"/>
                  </a:solidFill>
                  <a:latin typeface="M PLUS 1p"/>
                  <a:ea typeface="M PLUS 1p"/>
                  <a:cs typeface="M PLUS 1p"/>
                  <a:sym typeface="M PLUS 1p"/>
                </a:rPr>
                <a:t>少し不満</a:t>
              </a:r>
              <a:endParaRPr i="0" sz="700" u="none" cap="none" strike="noStrike">
                <a:solidFill>
                  <a:srgbClr val="999999"/>
                </a:solidFill>
                <a:latin typeface="M PLUS 1p"/>
                <a:ea typeface="M PLUS 1p"/>
                <a:cs typeface="M PLUS 1p"/>
                <a:sym typeface="M PLUS 1p"/>
              </a:endParaRPr>
            </a:p>
          </p:txBody>
        </p:sp>
        <p:cxnSp>
          <p:nvCxnSpPr>
            <p:cNvPr id="488" name="Google Shape;488;p45"/>
            <p:cNvCxnSpPr>
              <a:stCxn id="487" idx="3"/>
            </p:cNvCxnSpPr>
            <p:nvPr/>
          </p:nvCxnSpPr>
          <p:spPr>
            <a:xfrm>
              <a:off x="1721020" y="2144184"/>
              <a:ext cx="306300" cy="93000"/>
            </a:xfrm>
            <a:prstGeom prst="bentConnector3">
              <a:avLst>
                <a:gd fmla="val 50000" name="adj1"/>
              </a:avLst>
            </a:prstGeom>
            <a:noFill/>
            <a:ln cap="flat" cmpd="sng" w="9525">
              <a:solidFill>
                <a:srgbClr val="595959"/>
              </a:solidFill>
              <a:prstDash val="solid"/>
              <a:round/>
              <a:headEnd len="med" w="med" type="none"/>
              <a:tailEnd len="med" w="med" type="none"/>
            </a:ln>
          </p:spPr>
        </p:cxnSp>
      </p:grpSp>
      <p:sp>
        <p:nvSpPr>
          <p:cNvPr id="489" name="Google Shape;489;p45"/>
          <p:cNvSpPr/>
          <p:nvPr/>
        </p:nvSpPr>
        <p:spPr>
          <a:xfrm>
            <a:off x="2347286" y="3499056"/>
            <a:ext cx="2058300" cy="1197300"/>
          </a:xfrm>
          <a:prstGeom prst="roundRect">
            <a:avLst>
              <a:gd fmla="val 562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45"/>
          <p:cNvSpPr/>
          <p:nvPr/>
        </p:nvSpPr>
        <p:spPr>
          <a:xfrm>
            <a:off x="6332090" y="3499056"/>
            <a:ext cx="2160300" cy="1197300"/>
          </a:xfrm>
          <a:prstGeom prst="roundRect">
            <a:avLst>
              <a:gd fmla="val 562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45"/>
          <p:cNvSpPr txBox="1"/>
          <p:nvPr/>
        </p:nvSpPr>
        <p:spPr>
          <a:xfrm>
            <a:off x="2486786" y="3517856"/>
            <a:ext cx="1779300" cy="25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1000">
                <a:solidFill>
                  <a:srgbClr val="666666"/>
                </a:solidFill>
                <a:latin typeface="M PLUS 1p ExtraBold"/>
                <a:ea typeface="M PLUS 1p ExtraBold"/>
                <a:cs typeface="M PLUS 1p ExtraBold"/>
                <a:sym typeface="M PLUS 1p ExtraBold"/>
              </a:rPr>
              <a:t>社内利用アンケート実施</a:t>
            </a:r>
            <a:endParaRPr sz="600">
              <a:solidFill>
                <a:srgbClr val="666666"/>
              </a:solidFill>
              <a:latin typeface="M PLUS 1p ExtraBold"/>
              <a:ea typeface="M PLUS 1p ExtraBold"/>
              <a:cs typeface="M PLUS 1p ExtraBold"/>
              <a:sym typeface="M PLUS 1p ExtraBold"/>
            </a:endParaRPr>
          </a:p>
        </p:txBody>
      </p:sp>
      <p:sp>
        <p:nvSpPr>
          <p:cNvPr id="492" name="Google Shape;492;p45"/>
          <p:cNvSpPr txBox="1"/>
          <p:nvPr/>
        </p:nvSpPr>
        <p:spPr>
          <a:xfrm>
            <a:off x="6526740" y="3517856"/>
            <a:ext cx="1779300" cy="25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1000">
                <a:solidFill>
                  <a:srgbClr val="666666"/>
                </a:solidFill>
                <a:latin typeface="M PLUS 1p ExtraBold"/>
                <a:ea typeface="M PLUS 1p ExtraBold"/>
                <a:cs typeface="M PLUS 1p ExtraBold"/>
                <a:sym typeface="M PLUS 1p ExtraBold"/>
              </a:rPr>
              <a:t>活用実績レポート</a:t>
            </a:r>
            <a:endParaRPr sz="600">
              <a:solidFill>
                <a:srgbClr val="666666"/>
              </a:solidFill>
              <a:latin typeface="M PLUS 1p ExtraBold"/>
              <a:ea typeface="M PLUS 1p ExtraBold"/>
              <a:cs typeface="M PLUS 1p ExtraBold"/>
              <a:sym typeface="M PLUS 1p ExtraBold"/>
            </a:endParaRPr>
          </a:p>
        </p:txBody>
      </p:sp>
      <p:sp>
        <p:nvSpPr>
          <p:cNvPr id="493" name="Google Shape;493;p45"/>
          <p:cNvSpPr txBox="1"/>
          <p:nvPr/>
        </p:nvSpPr>
        <p:spPr>
          <a:xfrm>
            <a:off x="3816750" y="877931"/>
            <a:ext cx="1510500" cy="370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1" lang="ja" sz="1800">
                <a:solidFill>
                  <a:schemeClr val="accent1"/>
                </a:solidFill>
                <a:latin typeface="M PLUS 1p"/>
                <a:ea typeface="M PLUS 1p"/>
                <a:cs typeface="M PLUS 1p"/>
                <a:sym typeface="M PLUS 1p"/>
              </a:rPr>
              <a:t>社内成果</a:t>
            </a:r>
            <a:endParaRPr b="1" sz="1800">
              <a:solidFill>
                <a:schemeClr val="accent1"/>
              </a:solidFill>
              <a:latin typeface="M PLUS 1p"/>
              <a:ea typeface="M PLUS 1p"/>
              <a:cs typeface="M PLUS 1p"/>
              <a:sym typeface="M PLUS 1p"/>
            </a:endParaRPr>
          </a:p>
        </p:txBody>
      </p:sp>
      <p:sp>
        <p:nvSpPr>
          <p:cNvPr id="494" name="Google Shape;494;p45"/>
          <p:cNvSpPr txBox="1"/>
          <p:nvPr/>
        </p:nvSpPr>
        <p:spPr>
          <a:xfrm>
            <a:off x="1732500" y="1396817"/>
            <a:ext cx="5679000" cy="92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2000"/>
              <a:buFont typeface="Arial"/>
              <a:buNone/>
            </a:pPr>
            <a:r>
              <a:rPr b="1" lang="ja" sz="2400">
                <a:solidFill>
                  <a:srgbClr val="666666"/>
                </a:solidFill>
                <a:latin typeface="M PLUS 1p"/>
                <a:ea typeface="M PLUS 1p"/>
                <a:cs typeface="M PLUS 1p"/>
                <a:sym typeface="M PLUS 1p"/>
              </a:rPr>
              <a:t>ひとことで</a:t>
            </a:r>
            <a:endParaRPr b="1" sz="2400">
              <a:solidFill>
                <a:srgbClr val="666666"/>
              </a:solidFill>
              <a:latin typeface="M PLUS 1p"/>
              <a:ea typeface="M PLUS 1p"/>
              <a:cs typeface="M PLUS 1p"/>
              <a:sym typeface="M PLUS 1p"/>
            </a:endParaRPr>
          </a:p>
        </p:txBody>
      </p:sp>
      <p:sp>
        <p:nvSpPr>
          <p:cNvPr id="495" name="Google Shape;495;p45"/>
          <p:cNvSpPr txBox="1"/>
          <p:nvPr/>
        </p:nvSpPr>
        <p:spPr>
          <a:xfrm>
            <a:off x="2347286" y="3773156"/>
            <a:ext cx="2160300" cy="873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ja" sz="900">
                <a:solidFill>
                  <a:srgbClr val="666666"/>
                </a:solidFill>
                <a:latin typeface="M PLUS 1p"/>
                <a:ea typeface="M PLUS 1p"/>
                <a:cs typeface="M PLUS 1p"/>
                <a:sym typeface="M PLUS 1p"/>
              </a:rPr>
              <a:t>①</a:t>
            </a:r>
            <a:endParaRPr sz="900">
              <a:solidFill>
                <a:srgbClr val="666666"/>
              </a:solidFill>
              <a:latin typeface="M PLUS 1p"/>
              <a:ea typeface="M PLUS 1p"/>
              <a:cs typeface="M PLUS 1p"/>
              <a:sym typeface="M PLUS 1p"/>
            </a:endParaRPr>
          </a:p>
        </p:txBody>
      </p:sp>
      <p:sp>
        <p:nvSpPr>
          <p:cNvPr id="496" name="Google Shape;496;p45"/>
          <p:cNvSpPr txBox="1"/>
          <p:nvPr/>
        </p:nvSpPr>
        <p:spPr>
          <a:xfrm>
            <a:off x="6387240" y="3773156"/>
            <a:ext cx="2160300" cy="8733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ja" sz="900">
                <a:solidFill>
                  <a:srgbClr val="666666"/>
                </a:solidFill>
                <a:latin typeface="M PLUS 1p"/>
                <a:ea typeface="M PLUS 1p"/>
                <a:cs typeface="M PLUS 1p"/>
                <a:sym typeface="M PLUS 1p"/>
              </a:rPr>
              <a:t>①</a:t>
            </a:r>
            <a:endParaRPr sz="900">
              <a:solidFill>
                <a:srgbClr val="666666"/>
              </a:solidFill>
              <a:latin typeface="M PLUS 1p"/>
              <a:ea typeface="M PLUS 1p"/>
              <a:cs typeface="M PLUS 1p"/>
              <a:sym typeface="M PLUS 1p"/>
            </a:endParaRPr>
          </a:p>
        </p:txBody>
      </p:sp>
      <p:cxnSp>
        <p:nvCxnSpPr>
          <p:cNvPr id="497" name="Google Shape;497;p45"/>
          <p:cNvCxnSpPr>
            <a:stCxn id="467" idx="2"/>
            <a:endCxn id="468" idx="0"/>
          </p:cNvCxnSpPr>
          <p:nvPr/>
        </p:nvCxnSpPr>
        <p:spPr>
          <a:xfrm rot="5400000">
            <a:off x="3317550" y="1792531"/>
            <a:ext cx="459300" cy="2049600"/>
          </a:xfrm>
          <a:prstGeom prst="bentConnector3">
            <a:avLst>
              <a:gd fmla="val 49993" name="adj1"/>
            </a:avLst>
          </a:prstGeom>
          <a:noFill/>
          <a:ln cap="flat" cmpd="sng" w="19050">
            <a:solidFill>
              <a:schemeClr val="accent1"/>
            </a:solidFill>
            <a:prstDash val="solid"/>
            <a:round/>
            <a:headEnd len="med" w="med" type="none"/>
            <a:tailEnd len="med" w="med" type="oval"/>
          </a:ln>
        </p:spPr>
      </p:cxnSp>
      <p:cxnSp>
        <p:nvCxnSpPr>
          <p:cNvPr id="498" name="Google Shape;498;p45"/>
          <p:cNvCxnSpPr>
            <a:stCxn id="467" idx="2"/>
            <a:endCxn id="469" idx="0"/>
          </p:cNvCxnSpPr>
          <p:nvPr/>
        </p:nvCxnSpPr>
        <p:spPr>
          <a:xfrm flipH="1" rot="-5400000">
            <a:off x="5367300" y="1792381"/>
            <a:ext cx="459300" cy="2049900"/>
          </a:xfrm>
          <a:prstGeom prst="bentConnector3">
            <a:avLst>
              <a:gd fmla="val 49993" name="adj1"/>
            </a:avLst>
          </a:prstGeom>
          <a:noFill/>
          <a:ln cap="flat" cmpd="sng" w="19050">
            <a:solidFill>
              <a:schemeClr val="accent1"/>
            </a:solidFill>
            <a:prstDash val="solid"/>
            <a:round/>
            <a:headEnd len="med" w="med" type="none"/>
            <a:tailEnd len="med" w="med" type="oval"/>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46"/>
          <p:cNvSpPr txBox="1"/>
          <p:nvPr/>
        </p:nvSpPr>
        <p:spPr>
          <a:xfrm>
            <a:off x="4389400" y="2074650"/>
            <a:ext cx="3855300" cy="841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ja" sz="2000">
                <a:solidFill>
                  <a:srgbClr val="13202F"/>
                </a:solidFill>
                <a:latin typeface="M PLUS 1p Medium"/>
                <a:ea typeface="M PLUS 1p Medium"/>
                <a:cs typeface="M PLUS 1p Medium"/>
                <a:sym typeface="M PLUS 1p Medium"/>
              </a:rPr>
              <a:t>Chatworkの費用</a:t>
            </a:r>
            <a:endParaRPr sz="2000">
              <a:solidFill>
                <a:srgbClr val="13202F"/>
              </a:solidFill>
              <a:latin typeface="M PLUS 1p Medium"/>
              <a:ea typeface="M PLUS 1p Medium"/>
              <a:cs typeface="M PLUS 1p Medium"/>
              <a:sym typeface="M PLUS 1p Medium"/>
            </a:endParaRPr>
          </a:p>
        </p:txBody>
      </p:sp>
      <p:sp>
        <p:nvSpPr>
          <p:cNvPr id="504" name="Google Shape;504;p46"/>
          <p:cNvSpPr/>
          <p:nvPr/>
        </p:nvSpPr>
        <p:spPr>
          <a:xfrm>
            <a:off x="3660995" y="2207561"/>
            <a:ext cx="576000" cy="576000"/>
          </a:xfrm>
          <a:prstGeom prst="ellipse">
            <a:avLst/>
          </a:prstGeom>
          <a:solidFill>
            <a:srgbClr val="FFFFFF"/>
          </a:solidFill>
          <a:ln cap="flat" cmpd="sng" w="19050">
            <a:solidFill>
              <a:srgbClr val="13202F"/>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1" lang="ja" sz="2400">
                <a:solidFill>
                  <a:srgbClr val="13202F"/>
                </a:solidFill>
                <a:latin typeface="M PLUS 1p"/>
                <a:ea typeface="M PLUS 1p"/>
                <a:cs typeface="M PLUS 1p"/>
                <a:sym typeface="M PLUS 1p"/>
              </a:rPr>
              <a:t>4</a:t>
            </a:r>
            <a:endParaRPr b="1" i="0" sz="2400" u="none" cap="none" strike="noStrike">
              <a:solidFill>
                <a:srgbClr val="13202F"/>
              </a:solidFill>
              <a:latin typeface="M PLUS 1p"/>
              <a:ea typeface="M PLUS 1p"/>
              <a:cs typeface="M PLUS 1p"/>
              <a:sym typeface="M PLUS 1p"/>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47"/>
          <p:cNvSpPr txBox="1"/>
          <p:nvPr>
            <p:ph type="title"/>
          </p:nvPr>
        </p:nvSpPr>
        <p:spPr>
          <a:xfrm>
            <a:off x="270000" y="231040"/>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t>Chatworkの費用（年間 / 月額）</a:t>
            </a:r>
            <a:endParaRPr sz="1800"/>
          </a:p>
        </p:txBody>
      </p:sp>
      <p:sp>
        <p:nvSpPr>
          <p:cNvPr id="510" name="Google Shape;510;p47"/>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14</a:t>
            </a:r>
            <a:endParaRPr/>
          </a:p>
        </p:txBody>
      </p:sp>
      <p:sp>
        <p:nvSpPr>
          <p:cNvPr id="511" name="Google Shape;511;p47"/>
          <p:cNvSpPr/>
          <p:nvPr/>
        </p:nvSpPr>
        <p:spPr>
          <a:xfrm>
            <a:off x="525600" y="709525"/>
            <a:ext cx="8092800" cy="1773000"/>
          </a:xfrm>
          <a:prstGeom prst="roundRect">
            <a:avLst>
              <a:gd fmla="val 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7"/>
          <p:cNvSpPr/>
          <p:nvPr/>
        </p:nvSpPr>
        <p:spPr>
          <a:xfrm>
            <a:off x="525600" y="2934569"/>
            <a:ext cx="8092800" cy="1773000"/>
          </a:xfrm>
          <a:prstGeom prst="roundRect">
            <a:avLst>
              <a:gd fmla="val 0" name="adj"/>
            </a:avLst>
          </a:prstGeom>
          <a:solidFill>
            <a:srgbClr val="FED7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7"/>
          <p:cNvSpPr/>
          <p:nvPr/>
        </p:nvSpPr>
        <p:spPr>
          <a:xfrm>
            <a:off x="4389450" y="2571101"/>
            <a:ext cx="365100" cy="288600"/>
          </a:xfrm>
          <a:prstGeom prst="downArrow">
            <a:avLst>
              <a:gd fmla="val 50000" name="adj1"/>
              <a:gd fmla="val 50000" name="adj2"/>
            </a:avLst>
          </a:prstGeom>
          <a:solidFill>
            <a:srgbClr val="F57883">
              <a:alpha val="601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7"/>
          <p:cNvSpPr/>
          <p:nvPr/>
        </p:nvSpPr>
        <p:spPr>
          <a:xfrm>
            <a:off x="703375" y="1172775"/>
            <a:ext cx="7737300" cy="1153500"/>
          </a:xfrm>
          <a:prstGeom prst="roundRect">
            <a:avLst>
              <a:gd fmla="val 9532"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47"/>
          <p:cNvSpPr txBox="1"/>
          <p:nvPr/>
        </p:nvSpPr>
        <p:spPr>
          <a:xfrm>
            <a:off x="727400" y="786758"/>
            <a:ext cx="1510500" cy="307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lang="ja" sz="1600">
                <a:solidFill>
                  <a:schemeClr val="accent2"/>
                </a:solidFill>
                <a:latin typeface="M PLUS 1p"/>
                <a:ea typeface="M PLUS 1p"/>
                <a:cs typeface="M PLUS 1p"/>
                <a:sym typeface="M PLUS 1p"/>
              </a:rPr>
              <a:t>現在の費用</a:t>
            </a:r>
            <a:endParaRPr b="1" sz="1600">
              <a:solidFill>
                <a:schemeClr val="accent2"/>
              </a:solidFill>
              <a:latin typeface="M PLUS 1p"/>
              <a:ea typeface="M PLUS 1p"/>
              <a:cs typeface="M PLUS 1p"/>
              <a:sym typeface="M PLUS 1p"/>
            </a:endParaRPr>
          </a:p>
        </p:txBody>
      </p:sp>
      <p:sp>
        <p:nvSpPr>
          <p:cNvPr id="516" name="Google Shape;516;p47"/>
          <p:cNvSpPr/>
          <p:nvPr/>
        </p:nvSpPr>
        <p:spPr>
          <a:xfrm>
            <a:off x="703375" y="3390181"/>
            <a:ext cx="7737300" cy="1153500"/>
          </a:xfrm>
          <a:prstGeom prst="roundRect">
            <a:avLst>
              <a:gd fmla="val 9532"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7"/>
          <p:cNvSpPr txBox="1"/>
          <p:nvPr/>
        </p:nvSpPr>
        <p:spPr>
          <a:xfrm>
            <a:off x="727400" y="3011002"/>
            <a:ext cx="3268800" cy="307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lang="ja" sz="1600">
                <a:solidFill>
                  <a:schemeClr val="accent1"/>
                </a:solidFill>
                <a:latin typeface="M PLUS 1p"/>
                <a:ea typeface="M PLUS 1p"/>
                <a:cs typeface="M PLUS 1p"/>
                <a:sym typeface="M PLUS 1p"/>
              </a:rPr>
              <a:t>利用拡大の</a:t>
            </a:r>
            <a:r>
              <a:rPr b="1" lang="ja" sz="1600">
                <a:solidFill>
                  <a:schemeClr val="accent1"/>
                </a:solidFill>
                <a:latin typeface="M PLUS 1p"/>
                <a:ea typeface="M PLUS 1p"/>
                <a:cs typeface="M PLUS 1p"/>
                <a:sym typeface="M PLUS 1p"/>
              </a:rPr>
              <a:t>費用</a:t>
            </a:r>
            <a:endParaRPr b="1" sz="1600">
              <a:solidFill>
                <a:schemeClr val="accent1"/>
              </a:solidFill>
              <a:latin typeface="M PLUS 1p"/>
              <a:ea typeface="M PLUS 1p"/>
              <a:cs typeface="M PLUS 1p"/>
              <a:sym typeface="M PLUS 1p"/>
            </a:endParaRPr>
          </a:p>
        </p:txBody>
      </p:sp>
      <p:sp>
        <p:nvSpPr>
          <p:cNvPr id="518" name="Google Shape;518;p47"/>
          <p:cNvSpPr txBox="1"/>
          <p:nvPr/>
        </p:nvSpPr>
        <p:spPr>
          <a:xfrm>
            <a:off x="6122879" y="3506434"/>
            <a:ext cx="1734900" cy="288600"/>
          </a:xfrm>
          <a:prstGeom prst="rect">
            <a:avLst/>
          </a:prstGeom>
          <a:noFill/>
          <a:ln>
            <a:noFill/>
          </a:ln>
        </p:spPr>
        <p:txBody>
          <a:bodyPr anchorCtr="0" anchor="t" bIns="58925" lIns="58925" spcFirstLastPara="1" rIns="58925" wrap="square" tIns="58925">
            <a:noAutofit/>
          </a:bodyPr>
          <a:lstStyle/>
          <a:p>
            <a:pPr indent="0" lvl="0" marL="0" rtl="0" algn="ctr">
              <a:spcBef>
                <a:spcPts val="0"/>
              </a:spcBef>
              <a:spcAft>
                <a:spcPts val="0"/>
              </a:spcAft>
              <a:buNone/>
            </a:pPr>
            <a:r>
              <a:rPr lang="ja" sz="1300">
                <a:latin typeface="M PLUS 1p"/>
                <a:ea typeface="M PLUS 1p"/>
                <a:cs typeface="M PLUS 1p"/>
                <a:sym typeface="M PLUS 1p"/>
              </a:rPr>
              <a:t>有料プラン利用者</a:t>
            </a:r>
            <a:r>
              <a:rPr lang="ja" sz="1300">
                <a:latin typeface="M PLUS 1p"/>
                <a:ea typeface="M PLUS 1p"/>
                <a:cs typeface="M PLUS 1p"/>
                <a:sym typeface="M PLUS 1p"/>
              </a:rPr>
              <a:t>数</a:t>
            </a:r>
            <a:endParaRPr sz="1300">
              <a:latin typeface="M PLUS 1p"/>
              <a:ea typeface="M PLUS 1p"/>
              <a:cs typeface="M PLUS 1p"/>
              <a:sym typeface="M PLUS 1p"/>
            </a:endParaRPr>
          </a:p>
        </p:txBody>
      </p:sp>
      <p:sp>
        <p:nvSpPr>
          <p:cNvPr id="519" name="Google Shape;519;p47"/>
          <p:cNvSpPr/>
          <p:nvPr/>
        </p:nvSpPr>
        <p:spPr>
          <a:xfrm>
            <a:off x="1292581" y="1590883"/>
            <a:ext cx="1734900" cy="555300"/>
          </a:xfrm>
          <a:prstGeom prst="rect">
            <a:avLst/>
          </a:prstGeom>
          <a:noFill/>
          <a:ln cap="flat" cmpd="sng" w="19050">
            <a:solidFill>
              <a:srgbClr val="999999"/>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520" name="Google Shape;520;p47"/>
          <p:cNvSpPr txBox="1"/>
          <p:nvPr/>
        </p:nvSpPr>
        <p:spPr>
          <a:xfrm>
            <a:off x="5609892" y="1556024"/>
            <a:ext cx="358500" cy="516000"/>
          </a:xfrm>
          <a:prstGeom prst="rect">
            <a:avLst/>
          </a:prstGeom>
          <a:noFill/>
          <a:ln>
            <a:noFill/>
          </a:ln>
        </p:spPr>
        <p:txBody>
          <a:bodyPr anchorCtr="0" anchor="t" bIns="58925" lIns="58925" spcFirstLastPara="1" rIns="58925" wrap="square" tIns="58925">
            <a:noAutofit/>
          </a:bodyPr>
          <a:lstStyle/>
          <a:p>
            <a:pPr indent="0" lvl="0" marL="0" rtl="0" algn="ctr">
              <a:spcBef>
                <a:spcPts val="0"/>
              </a:spcBef>
              <a:spcAft>
                <a:spcPts val="0"/>
              </a:spcAft>
              <a:buNone/>
            </a:pPr>
            <a:r>
              <a:rPr lang="ja" sz="3200"/>
              <a:t>×</a:t>
            </a:r>
            <a:endParaRPr sz="3200"/>
          </a:p>
        </p:txBody>
      </p:sp>
      <p:sp>
        <p:nvSpPr>
          <p:cNvPr id="521" name="Google Shape;521;p47"/>
          <p:cNvSpPr/>
          <p:nvPr/>
        </p:nvSpPr>
        <p:spPr>
          <a:xfrm>
            <a:off x="3733663" y="1587033"/>
            <a:ext cx="1734900" cy="555300"/>
          </a:xfrm>
          <a:prstGeom prst="rect">
            <a:avLst/>
          </a:prstGeom>
          <a:noFill/>
          <a:ln cap="flat" cmpd="sng" w="19050">
            <a:solidFill>
              <a:srgbClr val="999999"/>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522" name="Google Shape;522;p47"/>
          <p:cNvSpPr txBox="1"/>
          <p:nvPr/>
        </p:nvSpPr>
        <p:spPr>
          <a:xfrm>
            <a:off x="3163215" y="1626053"/>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b="1" lang="ja" sz="2400"/>
              <a:t>＝</a:t>
            </a:r>
            <a:endParaRPr b="1" sz="2400"/>
          </a:p>
        </p:txBody>
      </p:sp>
      <p:sp>
        <p:nvSpPr>
          <p:cNvPr id="523" name="Google Shape;523;p47"/>
          <p:cNvSpPr txBox="1"/>
          <p:nvPr/>
        </p:nvSpPr>
        <p:spPr>
          <a:xfrm>
            <a:off x="3956700" y="1685993"/>
            <a:ext cx="1288800" cy="348900"/>
          </a:xfrm>
          <a:prstGeom prst="rect">
            <a:avLst/>
          </a:prstGeom>
          <a:noFill/>
          <a:ln>
            <a:noFill/>
          </a:ln>
        </p:spPr>
        <p:txBody>
          <a:bodyPr anchorCtr="0" anchor="ctr" bIns="58925" lIns="58925" spcFirstLastPara="1" rIns="58925" wrap="square" tIns="58925">
            <a:noAutofit/>
          </a:bodyPr>
          <a:lstStyle/>
          <a:p>
            <a:pPr indent="0" lvl="0" marL="0" rtl="0" algn="ctr">
              <a:spcBef>
                <a:spcPts val="0"/>
              </a:spcBef>
              <a:spcAft>
                <a:spcPts val="0"/>
              </a:spcAft>
              <a:buNone/>
            </a:pPr>
            <a:r>
              <a:rPr b="1" lang="ja" sz="1800">
                <a:solidFill>
                  <a:srgbClr val="666666"/>
                </a:solidFill>
                <a:latin typeface="M PLUS 1p"/>
                <a:ea typeface="M PLUS 1p"/>
                <a:cs typeface="M PLUS 1p"/>
                <a:sym typeface="M PLUS 1p"/>
              </a:rPr>
              <a:t>例）84</a:t>
            </a:r>
            <a:r>
              <a:rPr b="1" lang="ja" sz="1800">
                <a:solidFill>
                  <a:srgbClr val="666666"/>
                </a:solidFill>
                <a:latin typeface="M PLUS 1p"/>
                <a:ea typeface="M PLUS 1p"/>
                <a:cs typeface="M PLUS 1p"/>
                <a:sym typeface="M PLUS 1p"/>
              </a:rPr>
              <a:t>0円</a:t>
            </a:r>
            <a:endParaRPr b="1" sz="1800">
              <a:solidFill>
                <a:srgbClr val="666666"/>
              </a:solidFill>
              <a:latin typeface="M PLUS 1p"/>
              <a:ea typeface="M PLUS 1p"/>
              <a:cs typeface="M PLUS 1p"/>
              <a:sym typeface="M PLUS 1p"/>
            </a:endParaRPr>
          </a:p>
        </p:txBody>
      </p:sp>
      <p:sp>
        <p:nvSpPr>
          <p:cNvPr id="524" name="Google Shape;524;p47"/>
          <p:cNvSpPr txBox="1"/>
          <p:nvPr/>
        </p:nvSpPr>
        <p:spPr>
          <a:xfrm>
            <a:off x="3731441" y="3506434"/>
            <a:ext cx="1734900" cy="288600"/>
          </a:xfrm>
          <a:prstGeom prst="rect">
            <a:avLst/>
          </a:prstGeom>
          <a:noFill/>
          <a:ln>
            <a:noFill/>
          </a:ln>
        </p:spPr>
        <p:txBody>
          <a:bodyPr anchorCtr="0" anchor="t" bIns="58925" lIns="58925" spcFirstLastPara="1" rIns="58925" wrap="square" tIns="58925">
            <a:noAutofit/>
          </a:bodyPr>
          <a:lstStyle/>
          <a:p>
            <a:pPr indent="0" lvl="0" marL="0" rtl="0" algn="ctr">
              <a:spcBef>
                <a:spcPts val="0"/>
              </a:spcBef>
              <a:spcAft>
                <a:spcPts val="0"/>
              </a:spcAft>
              <a:buNone/>
            </a:pPr>
            <a:r>
              <a:rPr lang="ja" sz="1300">
                <a:latin typeface="M PLUS 1p"/>
                <a:ea typeface="M PLUS 1p"/>
                <a:cs typeface="M PLUS 1p"/>
                <a:sym typeface="M PLUS 1p"/>
              </a:rPr>
              <a:t>有料プラン</a:t>
            </a:r>
            <a:r>
              <a:rPr lang="ja" sz="1300">
                <a:latin typeface="M PLUS 1p"/>
                <a:ea typeface="M PLUS 1p"/>
                <a:cs typeface="M PLUS 1p"/>
                <a:sym typeface="M PLUS 1p"/>
              </a:rPr>
              <a:t>料金</a:t>
            </a:r>
            <a:endParaRPr sz="1300">
              <a:latin typeface="M PLUS 1p"/>
              <a:ea typeface="M PLUS 1p"/>
              <a:cs typeface="M PLUS 1p"/>
              <a:sym typeface="M PLUS 1p"/>
            </a:endParaRPr>
          </a:p>
        </p:txBody>
      </p:sp>
      <p:sp>
        <p:nvSpPr>
          <p:cNvPr id="525" name="Google Shape;525;p47"/>
          <p:cNvSpPr txBox="1"/>
          <p:nvPr/>
        </p:nvSpPr>
        <p:spPr>
          <a:xfrm>
            <a:off x="1331825" y="3506434"/>
            <a:ext cx="1734900" cy="288600"/>
          </a:xfrm>
          <a:prstGeom prst="rect">
            <a:avLst/>
          </a:prstGeom>
          <a:noFill/>
          <a:ln>
            <a:noFill/>
          </a:ln>
        </p:spPr>
        <p:txBody>
          <a:bodyPr anchorCtr="0" anchor="t" bIns="58925" lIns="58925" spcFirstLastPara="1" rIns="58925" wrap="square" tIns="58925">
            <a:noAutofit/>
          </a:bodyPr>
          <a:lstStyle/>
          <a:p>
            <a:pPr indent="0" lvl="0" marL="0" rtl="0" algn="ctr">
              <a:spcBef>
                <a:spcPts val="0"/>
              </a:spcBef>
              <a:spcAft>
                <a:spcPts val="0"/>
              </a:spcAft>
              <a:buNone/>
            </a:pPr>
            <a:r>
              <a:rPr lang="ja" sz="1300">
                <a:latin typeface="M PLUS 1p"/>
                <a:ea typeface="M PLUS 1p"/>
                <a:cs typeface="M PLUS 1p"/>
                <a:sym typeface="M PLUS 1p"/>
              </a:rPr>
              <a:t>費用（税抜）</a:t>
            </a:r>
            <a:endParaRPr sz="1300">
              <a:latin typeface="M PLUS 1p"/>
              <a:ea typeface="M PLUS 1p"/>
              <a:cs typeface="M PLUS 1p"/>
              <a:sym typeface="M PLUS 1p"/>
            </a:endParaRPr>
          </a:p>
        </p:txBody>
      </p:sp>
      <p:sp>
        <p:nvSpPr>
          <p:cNvPr id="526" name="Google Shape;526;p47"/>
          <p:cNvSpPr txBox="1"/>
          <p:nvPr/>
        </p:nvSpPr>
        <p:spPr>
          <a:xfrm>
            <a:off x="6122879" y="1265974"/>
            <a:ext cx="1734900" cy="288600"/>
          </a:xfrm>
          <a:prstGeom prst="rect">
            <a:avLst/>
          </a:prstGeom>
          <a:noFill/>
          <a:ln>
            <a:noFill/>
          </a:ln>
        </p:spPr>
        <p:txBody>
          <a:bodyPr anchorCtr="0" anchor="t" bIns="58925" lIns="58925" spcFirstLastPara="1" rIns="58925" wrap="square" tIns="58925">
            <a:noAutofit/>
          </a:bodyPr>
          <a:lstStyle/>
          <a:p>
            <a:pPr indent="0" lvl="0" marL="0" rtl="0" algn="ctr">
              <a:spcBef>
                <a:spcPts val="0"/>
              </a:spcBef>
              <a:spcAft>
                <a:spcPts val="0"/>
              </a:spcAft>
              <a:buNone/>
            </a:pPr>
            <a:r>
              <a:rPr lang="ja" sz="1300">
                <a:latin typeface="M PLUS 1p"/>
                <a:ea typeface="M PLUS 1p"/>
                <a:cs typeface="M PLUS 1p"/>
                <a:sym typeface="M PLUS 1p"/>
              </a:rPr>
              <a:t>有料プラン利用者数</a:t>
            </a:r>
            <a:endParaRPr sz="1300">
              <a:latin typeface="M PLUS 1p"/>
              <a:ea typeface="M PLUS 1p"/>
              <a:cs typeface="M PLUS 1p"/>
              <a:sym typeface="M PLUS 1p"/>
            </a:endParaRPr>
          </a:p>
        </p:txBody>
      </p:sp>
      <p:sp>
        <p:nvSpPr>
          <p:cNvPr id="527" name="Google Shape;527;p47"/>
          <p:cNvSpPr txBox="1"/>
          <p:nvPr/>
        </p:nvSpPr>
        <p:spPr>
          <a:xfrm>
            <a:off x="3731441" y="1265974"/>
            <a:ext cx="1734900" cy="288600"/>
          </a:xfrm>
          <a:prstGeom prst="rect">
            <a:avLst/>
          </a:prstGeom>
          <a:noFill/>
          <a:ln>
            <a:noFill/>
          </a:ln>
        </p:spPr>
        <p:txBody>
          <a:bodyPr anchorCtr="0" anchor="t" bIns="58925" lIns="58925" spcFirstLastPara="1" rIns="58925" wrap="square" tIns="58925">
            <a:noAutofit/>
          </a:bodyPr>
          <a:lstStyle/>
          <a:p>
            <a:pPr indent="0" lvl="0" marL="0" rtl="0" algn="ctr">
              <a:spcBef>
                <a:spcPts val="0"/>
              </a:spcBef>
              <a:spcAft>
                <a:spcPts val="0"/>
              </a:spcAft>
              <a:buNone/>
            </a:pPr>
            <a:r>
              <a:rPr lang="ja" sz="1300">
                <a:latin typeface="M PLUS 1p"/>
                <a:ea typeface="M PLUS 1p"/>
                <a:cs typeface="M PLUS 1p"/>
                <a:sym typeface="M PLUS 1p"/>
              </a:rPr>
              <a:t>有料プラン料金</a:t>
            </a:r>
            <a:endParaRPr sz="1300">
              <a:latin typeface="M PLUS 1p"/>
              <a:ea typeface="M PLUS 1p"/>
              <a:cs typeface="M PLUS 1p"/>
              <a:sym typeface="M PLUS 1p"/>
            </a:endParaRPr>
          </a:p>
        </p:txBody>
      </p:sp>
      <p:sp>
        <p:nvSpPr>
          <p:cNvPr id="528" name="Google Shape;528;p47"/>
          <p:cNvSpPr txBox="1"/>
          <p:nvPr/>
        </p:nvSpPr>
        <p:spPr>
          <a:xfrm>
            <a:off x="1331823" y="1282474"/>
            <a:ext cx="1734900" cy="288600"/>
          </a:xfrm>
          <a:prstGeom prst="rect">
            <a:avLst/>
          </a:prstGeom>
          <a:noFill/>
          <a:ln>
            <a:noFill/>
          </a:ln>
        </p:spPr>
        <p:txBody>
          <a:bodyPr anchorCtr="0" anchor="t" bIns="58925" lIns="58925" spcFirstLastPara="1" rIns="58925" wrap="square" tIns="58925">
            <a:noAutofit/>
          </a:bodyPr>
          <a:lstStyle/>
          <a:p>
            <a:pPr indent="0" lvl="0" marL="0" rtl="0" algn="ctr">
              <a:spcBef>
                <a:spcPts val="0"/>
              </a:spcBef>
              <a:spcAft>
                <a:spcPts val="0"/>
              </a:spcAft>
              <a:buNone/>
            </a:pPr>
            <a:r>
              <a:rPr lang="ja" sz="1300">
                <a:latin typeface="M PLUS 1p"/>
                <a:ea typeface="M PLUS 1p"/>
                <a:cs typeface="M PLUS 1p"/>
                <a:sym typeface="M PLUS 1p"/>
              </a:rPr>
              <a:t>費用（税抜）</a:t>
            </a:r>
            <a:endParaRPr sz="1300">
              <a:latin typeface="M PLUS 1p"/>
              <a:ea typeface="M PLUS 1p"/>
              <a:cs typeface="M PLUS 1p"/>
              <a:sym typeface="M PLUS 1p"/>
            </a:endParaRPr>
          </a:p>
        </p:txBody>
      </p:sp>
      <p:sp>
        <p:nvSpPr>
          <p:cNvPr id="529" name="Google Shape;529;p47"/>
          <p:cNvSpPr txBox="1"/>
          <p:nvPr/>
        </p:nvSpPr>
        <p:spPr>
          <a:xfrm>
            <a:off x="1333150" y="1666450"/>
            <a:ext cx="1597800" cy="372900"/>
          </a:xfrm>
          <a:prstGeom prst="rect">
            <a:avLst/>
          </a:prstGeom>
          <a:noFill/>
          <a:ln>
            <a:noFill/>
          </a:ln>
        </p:spPr>
        <p:txBody>
          <a:bodyPr anchorCtr="0" anchor="ctr" bIns="58925" lIns="58925" spcFirstLastPara="1" rIns="58925" wrap="square" tIns="58925">
            <a:noAutofit/>
          </a:bodyPr>
          <a:lstStyle/>
          <a:p>
            <a:pPr indent="0" lvl="0" marL="0" rtl="0" algn="ctr">
              <a:spcBef>
                <a:spcPts val="0"/>
              </a:spcBef>
              <a:spcAft>
                <a:spcPts val="0"/>
              </a:spcAft>
              <a:buNone/>
            </a:pPr>
            <a:r>
              <a:rPr b="1" lang="ja" sz="1800">
                <a:latin typeface="M PLUS 1p"/>
                <a:ea typeface="M PLUS 1p"/>
                <a:cs typeface="M PLUS 1p"/>
                <a:sym typeface="M PLUS 1p"/>
              </a:rPr>
              <a:t>例）8,400</a:t>
            </a:r>
            <a:r>
              <a:rPr b="1" lang="ja" sz="1800">
                <a:latin typeface="M PLUS 1p"/>
                <a:ea typeface="M PLUS 1p"/>
                <a:cs typeface="M PLUS 1p"/>
                <a:sym typeface="M PLUS 1p"/>
              </a:rPr>
              <a:t>円</a:t>
            </a:r>
            <a:endParaRPr b="1" sz="1800">
              <a:latin typeface="M PLUS 1p"/>
              <a:ea typeface="M PLUS 1p"/>
              <a:cs typeface="M PLUS 1p"/>
              <a:sym typeface="M PLUS 1p"/>
            </a:endParaRPr>
          </a:p>
        </p:txBody>
      </p:sp>
      <p:sp>
        <p:nvSpPr>
          <p:cNvPr id="530" name="Google Shape;530;p47"/>
          <p:cNvSpPr/>
          <p:nvPr/>
        </p:nvSpPr>
        <p:spPr>
          <a:xfrm>
            <a:off x="6116513" y="1587033"/>
            <a:ext cx="1734900" cy="555300"/>
          </a:xfrm>
          <a:prstGeom prst="rect">
            <a:avLst/>
          </a:prstGeom>
          <a:noFill/>
          <a:ln cap="flat" cmpd="sng" w="19050">
            <a:solidFill>
              <a:srgbClr val="999999"/>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531" name="Google Shape;531;p47"/>
          <p:cNvSpPr txBox="1"/>
          <p:nvPr/>
        </p:nvSpPr>
        <p:spPr>
          <a:xfrm>
            <a:off x="6339550" y="1685993"/>
            <a:ext cx="1288800" cy="348900"/>
          </a:xfrm>
          <a:prstGeom prst="rect">
            <a:avLst/>
          </a:prstGeom>
          <a:noFill/>
          <a:ln>
            <a:noFill/>
          </a:ln>
        </p:spPr>
        <p:txBody>
          <a:bodyPr anchorCtr="0" anchor="ctr" bIns="58925" lIns="58925" spcFirstLastPara="1" rIns="58925" wrap="square" tIns="58925">
            <a:noAutofit/>
          </a:bodyPr>
          <a:lstStyle/>
          <a:p>
            <a:pPr indent="0" lvl="0" marL="0" rtl="0" algn="ctr">
              <a:spcBef>
                <a:spcPts val="0"/>
              </a:spcBef>
              <a:spcAft>
                <a:spcPts val="0"/>
              </a:spcAft>
              <a:buNone/>
            </a:pPr>
            <a:r>
              <a:rPr b="1" lang="ja" sz="1800">
                <a:solidFill>
                  <a:srgbClr val="666666"/>
                </a:solidFill>
                <a:latin typeface="M PLUS 1p"/>
                <a:ea typeface="M PLUS 1p"/>
                <a:cs typeface="M PLUS 1p"/>
                <a:sym typeface="M PLUS 1p"/>
              </a:rPr>
              <a:t>例）</a:t>
            </a:r>
            <a:r>
              <a:rPr b="1" lang="ja" sz="1800">
                <a:solidFill>
                  <a:srgbClr val="666666"/>
                </a:solidFill>
                <a:latin typeface="M PLUS 1p"/>
                <a:ea typeface="M PLUS 1p"/>
                <a:cs typeface="M PLUS 1p"/>
                <a:sym typeface="M PLUS 1p"/>
              </a:rPr>
              <a:t>10人</a:t>
            </a:r>
            <a:endParaRPr b="1" sz="1800">
              <a:solidFill>
                <a:srgbClr val="666666"/>
              </a:solidFill>
              <a:latin typeface="M PLUS 1p"/>
              <a:ea typeface="M PLUS 1p"/>
              <a:cs typeface="M PLUS 1p"/>
              <a:sym typeface="M PLUS 1p"/>
            </a:endParaRPr>
          </a:p>
        </p:txBody>
      </p:sp>
      <p:sp>
        <p:nvSpPr>
          <p:cNvPr id="532" name="Google Shape;532;p47"/>
          <p:cNvSpPr/>
          <p:nvPr/>
        </p:nvSpPr>
        <p:spPr>
          <a:xfrm>
            <a:off x="1292581" y="3815533"/>
            <a:ext cx="1734900" cy="555300"/>
          </a:xfrm>
          <a:prstGeom prst="rect">
            <a:avLst/>
          </a:prstGeom>
          <a:noFill/>
          <a:ln cap="flat" cmpd="sng" w="19050">
            <a:solidFill>
              <a:srgbClr val="999999"/>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533" name="Google Shape;533;p47"/>
          <p:cNvSpPr txBox="1"/>
          <p:nvPr/>
        </p:nvSpPr>
        <p:spPr>
          <a:xfrm>
            <a:off x="5609892" y="3780674"/>
            <a:ext cx="358500" cy="516000"/>
          </a:xfrm>
          <a:prstGeom prst="rect">
            <a:avLst/>
          </a:prstGeom>
          <a:noFill/>
          <a:ln>
            <a:noFill/>
          </a:ln>
        </p:spPr>
        <p:txBody>
          <a:bodyPr anchorCtr="0" anchor="t" bIns="58925" lIns="58925" spcFirstLastPara="1" rIns="58925" wrap="square" tIns="58925">
            <a:noAutofit/>
          </a:bodyPr>
          <a:lstStyle/>
          <a:p>
            <a:pPr indent="0" lvl="0" marL="0" rtl="0" algn="ctr">
              <a:spcBef>
                <a:spcPts val="0"/>
              </a:spcBef>
              <a:spcAft>
                <a:spcPts val="0"/>
              </a:spcAft>
              <a:buNone/>
            </a:pPr>
            <a:r>
              <a:rPr lang="ja" sz="3200"/>
              <a:t>×</a:t>
            </a:r>
            <a:endParaRPr sz="3200"/>
          </a:p>
        </p:txBody>
      </p:sp>
      <p:sp>
        <p:nvSpPr>
          <p:cNvPr id="534" name="Google Shape;534;p47"/>
          <p:cNvSpPr/>
          <p:nvPr/>
        </p:nvSpPr>
        <p:spPr>
          <a:xfrm>
            <a:off x="3733663" y="3811683"/>
            <a:ext cx="1734900" cy="555300"/>
          </a:xfrm>
          <a:prstGeom prst="rect">
            <a:avLst/>
          </a:prstGeom>
          <a:noFill/>
          <a:ln cap="flat" cmpd="sng" w="19050">
            <a:solidFill>
              <a:srgbClr val="999999"/>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535" name="Google Shape;535;p47"/>
          <p:cNvSpPr txBox="1"/>
          <p:nvPr/>
        </p:nvSpPr>
        <p:spPr>
          <a:xfrm>
            <a:off x="3163215" y="3850703"/>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b="1" lang="ja" sz="2400"/>
              <a:t>＝</a:t>
            </a:r>
            <a:endParaRPr b="1" sz="2400"/>
          </a:p>
        </p:txBody>
      </p:sp>
      <p:sp>
        <p:nvSpPr>
          <p:cNvPr id="536" name="Google Shape;536;p47"/>
          <p:cNvSpPr txBox="1"/>
          <p:nvPr/>
        </p:nvSpPr>
        <p:spPr>
          <a:xfrm>
            <a:off x="3833300" y="3910650"/>
            <a:ext cx="1510500" cy="348900"/>
          </a:xfrm>
          <a:prstGeom prst="rect">
            <a:avLst/>
          </a:prstGeom>
          <a:noFill/>
          <a:ln>
            <a:noFill/>
          </a:ln>
        </p:spPr>
        <p:txBody>
          <a:bodyPr anchorCtr="0" anchor="ctr" bIns="58925" lIns="58925" spcFirstLastPara="1" rIns="58925" wrap="square" tIns="58925">
            <a:noAutofit/>
          </a:bodyPr>
          <a:lstStyle/>
          <a:p>
            <a:pPr indent="0" lvl="0" marL="0" rtl="0" algn="ctr">
              <a:spcBef>
                <a:spcPts val="0"/>
              </a:spcBef>
              <a:spcAft>
                <a:spcPts val="0"/>
              </a:spcAft>
              <a:buNone/>
            </a:pPr>
            <a:r>
              <a:rPr b="1" lang="ja" sz="1800">
                <a:solidFill>
                  <a:srgbClr val="666666"/>
                </a:solidFill>
                <a:latin typeface="M PLUS 1p"/>
                <a:ea typeface="M PLUS 1p"/>
                <a:cs typeface="M PLUS 1p"/>
                <a:sym typeface="M PLUS 1p"/>
              </a:rPr>
              <a:t>例）</a:t>
            </a:r>
            <a:r>
              <a:rPr b="1" lang="ja" sz="1800">
                <a:solidFill>
                  <a:srgbClr val="666666"/>
                </a:solidFill>
                <a:latin typeface="M PLUS 1p"/>
                <a:ea typeface="M PLUS 1p"/>
                <a:cs typeface="M PLUS 1p"/>
                <a:sym typeface="M PLUS 1p"/>
              </a:rPr>
              <a:t>1,440</a:t>
            </a:r>
            <a:r>
              <a:rPr b="1" lang="ja" sz="1800">
                <a:solidFill>
                  <a:srgbClr val="666666"/>
                </a:solidFill>
                <a:latin typeface="M PLUS 1p"/>
                <a:ea typeface="M PLUS 1p"/>
                <a:cs typeface="M PLUS 1p"/>
                <a:sym typeface="M PLUS 1p"/>
              </a:rPr>
              <a:t>円</a:t>
            </a:r>
            <a:endParaRPr b="1" sz="1800">
              <a:solidFill>
                <a:srgbClr val="666666"/>
              </a:solidFill>
              <a:latin typeface="M PLUS 1p"/>
              <a:ea typeface="M PLUS 1p"/>
              <a:cs typeface="M PLUS 1p"/>
              <a:sym typeface="M PLUS 1p"/>
            </a:endParaRPr>
          </a:p>
        </p:txBody>
      </p:sp>
      <p:sp>
        <p:nvSpPr>
          <p:cNvPr id="537" name="Google Shape;537;p47"/>
          <p:cNvSpPr txBox="1"/>
          <p:nvPr/>
        </p:nvSpPr>
        <p:spPr>
          <a:xfrm>
            <a:off x="1332025" y="3891100"/>
            <a:ext cx="1656000" cy="372900"/>
          </a:xfrm>
          <a:prstGeom prst="rect">
            <a:avLst/>
          </a:prstGeom>
          <a:noFill/>
          <a:ln>
            <a:noFill/>
          </a:ln>
        </p:spPr>
        <p:txBody>
          <a:bodyPr anchorCtr="0" anchor="ctr" bIns="58925" lIns="58925" spcFirstLastPara="1" rIns="58925" wrap="square" tIns="58925">
            <a:noAutofit/>
          </a:bodyPr>
          <a:lstStyle/>
          <a:p>
            <a:pPr indent="0" lvl="0" marL="0" rtl="0" algn="ctr">
              <a:spcBef>
                <a:spcPts val="0"/>
              </a:spcBef>
              <a:spcAft>
                <a:spcPts val="0"/>
              </a:spcAft>
              <a:buNone/>
            </a:pPr>
            <a:r>
              <a:rPr b="1" lang="ja" sz="1800">
                <a:latin typeface="M PLUS 1p"/>
                <a:ea typeface="M PLUS 1p"/>
                <a:cs typeface="M PLUS 1p"/>
                <a:sym typeface="M PLUS 1p"/>
              </a:rPr>
              <a:t>例）</a:t>
            </a:r>
            <a:r>
              <a:rPr b="1" lang="ja" sz="1800">
                <a:latin typeface="M PLUS 1p"/>
                <a:ea typeface="M PLUS 1p"/>
                <a:cs typeface="M PLUS 1p"/>
                <a:sym typeface="M PLUS 1p"/>
              </a:rPr>
              <a:t>14,400</a:t>
            </a:r>
            <a:r>
              <a:rPr b="1" lang="ja" sz="1800">
                <a:latin typeface="M PLUS 1p"/>
                <a:ea typeface="M PLUS 1p"/>
                <a:cs typeface="M PLUS 1p"/>
                <a:sym typeface="M PLUS 1p"/>
              </a:rPr>
              <a:t>円</a:t>
            </a:r>
            <a:endParaRPr b="1" sz="1800">
              <a:latin typeface="M PLUS 1p"/>
              <a:ea typeface="M PLUS 1p"/>
              <a:cs typeface="M PLUS 1p"/>
              <a:sym typeface="M PLUS 1p"/>
            </a:endParaRPr>
          </a:p>
        </p:txBody>
      </p:sp>
      <p:sp>
        <p:nvSpPr>
          <p:cNvPr id="538" name="Google Shape;538;p47"/>
          <p:cNvSpPr/>
          <p:nvPr/>
        </p:nvSpPr>
        <p:spPr>
          <a:xfrm>
            <a:off x="6116513" y="3811683"/>
            <a:ext cx="1734900" cy="555300"/>
          </a:xfrm>
          <a:prstGeom prst="rect">
            <a:avLst/>
          </a:prstGeom>
          <a:noFill/>
          <a:ln cap="flat" cmpd="sng" w="19050">
            <a:solidFill>
              <a:srgbClr val="999999"/>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539" name="Google Shape;539;p47"/>
          <p:cNvSpPr txBox="1"/>
          <p:nvPr/>
        </p:nvSpPr>
        <p:spPr>
          <a:xfrm>
            <a:off x="6339550" y="3910643"/>
            <a:ext cx="1288800" cy="348900"/>
          </a:xfrm>
          <a:prstGeom prst="rect">
            <a:avLst/>
          </a:prstGeom>
          <a:noFill/>
          <a:ln>
            <a:noFill/>
          </a:ln>
        </p:spPr>
        <p:txBody>
          <a:bodyPr anchorCtr="0" anchor="ctr" bIns="58925" lIns="58925" spcFirstLastPara="1" rIns="58925" wrap="square" tIns="58925">
            <a:noAutofit/>
          </a:bodyPr>
          <a:lstStyle/>
          <a:p>
            <a:pPr indent="0" lvl="0" marL="0" rtl="0" algn="ctr">
              <a:spcBef>
                <a:spcPts val="0"/>
              </a:spcBef>
              <a:spcAft>
                <a:spcPts val="0"/>
              </a:spcAft>
              <a:buNone/>
            </a:pPr>
            <a:r>
              <a:rPr b="1" lang="ja" sz="1800">
                <a:solidFill>
                  <a:srgbClr val="666666"/>
                </a:solidFill>
                <a:latin typeface="M PLUS 1p"/>
                <a:ea typeface="M PLUS 1p"/>
                <a:cs typeface="M PLUS 1p"/>
                <a:sym typeface="M PLUS 1p"/>
              </a:rPr>
              <a:t>例）10人</a:t>
            </a:r>
            <a:endParaRPr b="1" sz="1800">
              <a:solidFill>
                <a:srgbClr val="666666"/>
              </a:solidFill>
              <a:latin typeface="M PLUS 1p"/>
              <a:ea typeface="M PLUS 1p"/>
              <a:cs typeface="M PLUS 1p"/>
              <a:sym typeface="M PLUS 1p"/>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48"/>
          <p:cNvSpPr txBox="1"/>
          <p:nvPr>
            <p:ph type="title"/>
          </p:nvPr>
        </p:nvSpPr>
        <p:spPr>
          <a:xfrm>
            <a:off x="270000" y="231040"/>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t>【参考】Chatworkの料金プラン</a:t>
            </a:r>
            <a:endParaRPr sz="1800"/>
          </a:p>
        </p:txBody>
      </p:sp>
      <p:sp>
        <p:nvSpPr>
          <p:cNvPr id="545" name="Google Shape;545;p48"/>
          <p:cNvSpPr txBox="1"/>
          <p:nvPr>
            <p:ph idx="12" type="sldNum"/>
          </p:nvPr>
        </p:nvSpPr>
        <p:spPr>
          <a:xfrm>
            <a:off x="84015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15</a:t>
            </a:r>
            <a:endParaRPr/>
          </a:p>
        </p:txBody>
      </p:sp>
      <p:sp>
        <p:nvSpPr>
          <p:cNvPr id="546" name="Google Shape;546;p48"/>
          <p:cNvSpPr/>
          <p:nvPr/>
        </p:nvSpPr>
        <p:spPr>
          <a:xfrm>
            <a:off x="370369" y="879100"/>
            <a:ext cx="3806100" cy="1503300"/>
          </a:xfrm>
          <a:prstGeom prst="roundRect">
            <a:avLst>
              <a:gd fmla="val 6665" name="adj"/>
            </a:avLst>
          </a:prstGeom>
          <a:solidFill>
            <a:srgbClr val="FDBE2E"/>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8"/>
          <p:cNvSpPr txBox="1"/>
          <p:nvPr/>
        </p:nvSpPr>
        <p:spPr>
          <a:xfrm>
            <a:off x="506769" y="1234512"/>
            <a:ext cx="1342500" cy="28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ja" sz="1300">
                <a:solidFill>
                  <a:srgbClr val="13202F"/>
                </a:solidFill>
                <a:latin typeface="M PLUS 1p Medium"/>
                <a:ea typeface="M PLUS 1p Medium"/>
                <a:cs typeface="M PLUS 1p Medium"/>
                <a:sym typeface="M PLUS 1p Medium"/>
              </a:rPr>
              <a:t>Standard</a:t>
            </a:r>
            <a:endParaRPr sz="1300">
              <a:solidFill>
                <a:srgbClr val="13202F"/>
              </a:solidFill>
              <a:latin typeface="M PLUS 1p Medium"/>
              <a:ea typeface="M PLUS 1p Medium"/>
              <a:cs typeface="M PLUS 1p Medium"/>
              <a:sym typeface="M PLUS 1p Medium"/>
            </a:endParaRPr>
          </a:p>
        </p:txBody>
      </p:sp>
      <p:sp>
        <p:nvSpPr>
          <p:cNvPr id="548" name="Google Shape;548;p48"/>
          <p:cNvSpPr txBox="1"/>
          <p:nvPr/>
        </p:nvSpPr>
        <p:spPr>
          <a:xfrm>
            <a:off x="482233" y="1504382"/>
            <a:ext cx="1620300" cy="28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ja" sz="1600">
                <a:solidFill>
                  <a:srgbClr val="13202F"/>
                </a:solidFill>
                <a:latin typeface="M PLUS 1p"/>
                <a:ea typeface="M PLUS 1p"/>
                <a:cs typeface="M PLUS 1p"/>
                <a:sym typeface="M PLUS 1p"/>
              </a:rPr>
              <a:t>スタンダード</a:t>
            </a:r>
            <a:endParaRPr b="1" sz="1600">
              <a:solidFill>
                <a:srgbClr val="13202F"/>
              </a:solidFill>
              <a:latin typeface="M PLUS 1p"/>
              <a:ea typeface="M PLUS 1p"/>
              <a:cs typeface="M PLUS 1p"/>
              <a:sym typeface="M PLUS 1p"/>
            </a:endParaRPr>
          </a:p>
        </p:txBody>
      </p:sp>
      <p:sp>
        <p:nvSpPr>
          <p:cNvPr id="549" name="Google Shape;549;p48"/>
          <p:cNvSpPr/>
          <p:nvPr/>
        </p:nvSpPr>
        <p:spPr>
          <a:xfrm>
            <a:off x="2229232" y="955946"/>
            <a:ext cx="50700" cy="13428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8"/>
          <p:cNvSpPr txBox="1"/>
          <p:nvPr/>
        </p:nvSpPr>
        <p:spPr>
          <a:xfrm>
            <a:off x="2402829" y="1278678"/>
            <a:ext cx="1620300" cy="28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1700">
                <a:solidFill>
                  <a:srgbClr val="13202F"/>
                </a:solidFill>
                <a:latin typeface="M PLUS 1p Medium"/>
                <a:ea typeface="M PLUS 1p Medium"/>
                <a:cs typeface="M PLUS 1p Medium"/>
                <a:sym typeface="M PLUS 1p Medium"/>
              </a:rPr>
              <a:t>¥</a:t>
            </a:r>
            <a:r>
              <a:rPr lang="ja" sz="2400">
                <a:solidFill>
                  <a:srgbClr val="13202F"/>
                </a:solidFill>
                <a:latin typeface="M PLUS 1p Medium"/>
                <a:ea typeface="M PLUS 1p Medium"/>
                <a:cs typeface="M PLUS 1p Medium"/>
                <a:sym typeface="M PLUS 1p Medium"/>
              </a:rPr>
              <a:t>8,400</a:t>
            </a:r>
            <a:endParaRPr sz="2400">
              <a:solidFill>
                <a:srgbClr val="13202F"/>
              </a:solidFill>
              <a:latin typeface="M PLUS 1p Medium"/>
              <a:ea typeface="M PLUS 1p Medium"/>
              <a:cs typeface="M PLUS 1p Medium"/>
              <a:sym typeface="M PLUS 1p Medium"/>
            </a:endParaRPr>
          </a:p>
        </p:txBody>
      </p:sp>
      <p:sp>
        <p:nvSpPr>
          <p:cNvPr id="551" name="Google Shape;551;p48"/>
          <p:cNvSpPr txBox="1"/>
          <p:nvPr/>
        </p:nvSpPr>
        <p:spPr>
          <a:xfrm>
            <a:off x="2402829" y="1910294"/>
            <a:ext cx="1620300" cy="28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1700">
                <a:solidFill>
                  <a:srgbClr val="13202F"/>
                </a:solidFill>
                <a:latin typeface="M PLUS 1p Medium"/>
                <a:ea typeface="M PLUS 1p Medium"/>
                <a:cs typeface="M PLUS 1p Medium"/>
                <a:sym typeface="M PLUS 1p Medium"/>
              </a:rPr>
              <a:t>¥</a:t>
            </a:r>
            <a:r>
              <a:rPr lang="ja" sz="2400">
                <a:solidFill>
                  <a:srgbClr val="13202F"/>
                </a:solidFill>
                <a:latin typeface="M PLUS 1p Medium"/>
                <a:ea typeface="M PLUS 1p Medium"/>
                <a:cs typeface="M PLUS 1p Medium"/>
                <a:sym typeface="M PLUS 1p Medium"/>
              </a:rPr>
              <a:t>700</a:t>
            </a:r>
            <a:endParaRPr sz="2400">
              <a:solidFill>
                <a:srgbClr val="13202F"/>
              </a:solidFill>
              <a:latin typeface="M PLUS 1p Medium"/>
              <a:ea typeface="M PLUS 1p Medium"/>
              <a:cs typeface="M PLUS 1p Medium"/>
              <a:sym typeface="M PLUS 1p Medium"/>
            </a:endParaRPr>
          </a:p>
        </p:txBody>
      </p:sp>
      <p:sp>
        <p:nvSpPr>
          <p:cNvPr id="552" name="Google Shape;552;p48"/>
          <p:cNvSpPr txBox="1"/>
          <p:nvPr/>
        </p:nvSpPr>
        <p:spPr>
          <a:xfrm>
            <a:off x="2418681" y="998175"/>
            <a:ext cx="1703100" cy="28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900">
                <a:solidFill>
                  <a:srgbClr val="13202F"/>
                </a:solidFill>
                <a:latin typeface="M PLUS 1p Medium"/>
                <a:ea typeface="M PLUS 1p Medium"/>
                <a:cs typeface="M PLUS 1p Medium"/>
                <a:sym typeface="M PLUS 1p Medium"/>
              </a:rPr>
              <a:t>1ユーザー / 年（年間契約）</a:t>
            </a:r>
            <a:endParaRPr sz="900">
              <a:solidFill>
                <a:srgbClr val="13202F"/>
              </a:solidFill>
              <a:latin typeface="M PLUS 1p Medium"/>
              <a:ea typeface="M PLUS 1p Medium"/>
              <a:cs typeface="M PLUS 1p Medium"/>
              <a:sym typeface="M PLUS 1p Medium"/>
            </a:endParaRPr>
          </a:p>
        </p:txBody>
      </p:sp>
      <p:sp>
        <p:nvSpPr>
          <p:cNvPr id="553" name="Google Shape;553;p48"/>
          <p:cNvSpPr txBox="1"/>
          <p:nvPr/>
        </p:nvSpPr>
        <p:spPr>
          <a:xfrm>
            <a:off x="2418681" y="1657600"/>
            <a:ext cx="1703100" cy="28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900">
                <a:solidFill>
                  <a:srgbClr val="13202F"/>
                </a:solidFill>
                <a:latin typeface="M PLUS 1p Medium"/>
                <a:ea typeface="M PLUS 1p Medium"/>
                <a:cs typeface="M PLUS 1p Medium"/>
                <a:sym typeface="M PLUS 1p Medium"/>
              </a:rPr>
              <a:t>1ユーザー / 月（年間契約）</a:t>
            </a:r>
            <a:endParaRPr sz="900">
              <a:solidFill>
                <a:srgbClr val="13202F"/>
              </a:solidFill>
              <a:latin typeface="M PLUS 1p Medium"/>
              <a:ea typeface="M PLUS 1p Medium"/>
              <a:cs typeface="M PLUS 1p Medium"/>
              <a:sym typeface="M PLUS 1p Medium"/>
            </a:endParaRPr>
          </a:p>
        </p:txBody>
      </p:sp>
      <p:sp>
        <p:nvSpPr>
          <p:cNvPr id="554" name="Google Shape;554;p48"/>
          <p:cNvSpPr/>
          <p:nvPr/>
        </p:nvSpPr>
        <p:spPr>
          <a:xfrm>
            <a:off x="370369" y="2545148"/>
            <a:ext cx="3806100" cy="1503300"/>
          </a:xfrm>
          <a:prstGeom prst="roundRect">
            <a:avLst>
              <a:gd fmla="val 6665" name="adj"/>
            </a:avLst>
          </a:prstGeom>
          <a:solidFill>
            <a:srgbClr val="FEE58D"/>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8"/>
          <p:cNvSpPr txBox="1"/>
          <p:nvPr/>
        </p:nvSpPr>
        <p:spPr>
          <a:xfrm>
            <a:off x="506769" y="2909272"/>
            <a:ext cx="1342500" cy="28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ja" sz="1300">
                <a:solidFill>
                  <a:srgbClr val="13202F"/>
                </a:solidFill>
                <a:latin typeface="M PLUS 1p Medium"/>
                <a:ea typeface="M PLUS 1p Medium"/>
                <a:cs typeface="M PLUS 1p Medium"/>
                <a:sym typeface="M PLUS 1p Medium"/>
              </a:rPr>
              <a:t>Professional</a:t>
            </a:r>
            <a:endParaRPr sz="1300">
              <a:solidFill>
                <a:srgbClr val="13202F"/>
              </a:solidFill>
              <a:latin typeface="M PLUS 1p Medium"/>
              <a:ea typeface="M PLUS 1p Medium"/>
              <a:cs typeface="M PLUS 1p Medium"/>
              <a:sym typeface="M PLUS 1p Medium"/>
            </a:endParaRPr>
          </a:p>
        </p:txBody>
      </p:sp>
      <p:sp>
        <p:nvSpPr>
          <p:cNvPr id="556" name="Google Shape;556;p48"/>
          <p:cNvSpPr txBox="1"/>
          <p:nvPr/>
        </p:nvSpPr>
        <p:spPr>
          <a:xfrm>
            <a:off x="482233" y="3167364"/>
            <a:ext cx="1941300" cy="28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13202F"/>
                </a:solidFill>
                <a:latin typeface="M PLUS 1p"/>
                <a:ea typeface="M PLUS 1p"/>
                <a:cs typeface="M PLUS 1p"/>
                <a:sym typeface="M PLUS 1p"/>
              </a:rPr>
              <a:t>プロフェッショナル</a:t>
            </a:r>
            <a:endParaRPr b="1">
              <a:solidFill>
                <a:srgbClr val="13202F"/>
              </a:solidFill>
              <a:latin typeface="M PLUS 1p"/>
              <a:ea typeface="M PLUS 1p"/>
              <a:cs typeface="M PLUS 1p"/>
              <a:sym typeface="M PLUS 1p"/>
            </a:endParaRPr>
          </a:p>
        </p:txBody>
      </p:sp>
      <p:sp>
        <p:nvSpPr>
          <p:cNvPr id="557" name="Google Shape;557;p48"/>
          <p:cNvSpPr/>
          <p:nvPr/>
        </p:nvSpPr>
        <p:spPr>
          <a:xfrm>
            <a:off x="2229232" y="2621994"/>
            <a:ext cx="50700" cy="13428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48"/>
          <p:cNvSpPr txBox="1"/>
          <p:nvPr/>
        </p:nvSpPr>
        <p:spPr>
          <a:xfrm>
            <a:off x="2402829" y="3589631"/>
            <a:ext cx="1620300" cy="28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1700">
                <a:solidFill>
                  <a:srgbClr val="13202F"/>
                </a:solidFill>
                <a:latin typeface="M PLUS 1p Medium"/>
                <a:ea typeface="M PLUS 1p Medium"/>
                <a:cs typeface="M PLUS 1p Medium"/>
                <a:sym typeface="M PLUS 1p Medium"/>
              </a:rPr>
              <a:t>¥</a:t>
            </a:r>
            <a:r>
              <a:rPr lang="ja" sz="2400">
                <a:solidFill>
                  <a:srgbClr val="13202F"/>
                </a:solidFill>
                <a:latin typeface="M PLUS 1p Medium"/>
                <a:ea typeface="M PLUS 1p Medium"/>
                <a:cs typeface="M PLUS 1p Medium"/>
                <a:sym typeface="M PLUS 1p Medium"/>
              </a:rPr>
              <a:t>1,200</a:t>
            </a:r>
            <a:endParaRPr sz="2400">
              <a:solidFill>
                <a:srgbClr val="13202F"/>
              </a:solidFill>
              <a:latin typeface="M PLUS 1p Medium"/>
              <a:ea typeface="M PLUS 1p Medium"/>
              <a:cs typeface="M PLUS 1p Medium"/>
              <a:sym typeface="M PLUS 1p Medium"/>
            </a:endParaRPr>
          </a:p>
        </p:txBody>
      </p:sp>
      <p:sp>
        <p:nvSpPr>
          <p:cNvPr id="559" name="Google Shape;559;p48"/>
          <p:cNvSpPr txBox="1"/>
          <p:nvPr/>
        </p:nvSpPr>
        <p:spPr>
          <a:xfrm>
            <a:off x="2402829" y="2890542"/>
            <a:ext cx="1620300" cy="28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1700">
                <a:solidFill>
                  <a:srgbClr val="13202F"/>
                </a:solidFill>
                <a:latin typeface="M PLUS 1p Medium"/>
                <a:ea typeface="M PLUS 1p Medium"/>
                <a:cs typeface="M PLUS 1p Medium"/>
                <a:sym typeface="M PLUS 1p Medium"/>
              </a:rPr>
              <a:t>¥</a:t>
            </a:r>
            <a:r>
              <a:rPr lang="ja" sz="2400">
                <a:solidFill>
                  <a:srgbClr val="13202F"/>
                </a:solidFill>
                <a:latin typeface="M PLUS 1p Medium"/>
                <a:ea typeface="M PLUS 1p Medium"/>
                <a:cs typeface="M PLUS 1p Medium"/>
                <a:sym typeface="M PLUS 1p Medium"/>
              </a:rPr>
              <a:t>14,400</a:t>
            </a:r>
            <a:endParaRPr sz="2400">
              <a:solidFill>
                <a:srgbClr val="13202F"/>
              </a:solidFill>
              <a:latin typeface="M PLUS 1p Medium"/>
              <a:ea typeface="M PLUS 1p Medium"/>
              <a:cs typeface="M PLUS 1p Medium"/>
              <a:sym typeface="M PLUS 1p Medium"/>
            </a:endParaRPr>
          </a:p>
        </p:txBody>
      </p:sp>
      <p:sp>
        <p:nvSpPr>
          <p:cNvPr id="560" name="Google Shape;560;p48"/>
          <p:cNvSpPr txBox="1"/>
          <p:nvPr/>
        </p:nvSpPr>
        <p:spPr>
          <a:xfrm>
            <a:off x="2418681" y="3322896"/>
            <a:ext cx="1703100" cy="28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900">
                <a:solidFill>
                  <a:srgbClr val="13202F"/>
                </a:solidFill>
                <a:latin typeface="M PLUS 1p Medium"/>
                <a:ea typeface="M PLUS 1p Medium"/>
                <a:cs typeface="M PLUS 1p Medium"/>
                <a:sym typeface="M PLUS 1p Medium"/>
              </a:rPr>
              <a:t>1ユーザー / 月（年間契約）</a:t>
            </a:r>
            <a:endParaRPr sz="900">
              <a:solidFill>
                <a:srgbClr val="13202F"/>
              </a:solidFill>
              <a:latin typeface="M PLUS 1p Medium"/>
              <a:ea typeface="M PLUS 1p Medium"/>
              <a:cs typeface="M PLUS 1p Medium"/>
              <a:sym typeface="M PLUS 1p Medium"/>
            </a:endParaRPr>
          </a:p>
        </p:txBody>
      </p:sp>
      <p:sp>
        <p:nvSpPr>
          <p:cNvPr id="561" name="Google Shape;561;p48"/>
          <p:cNvSpPr txBox="1"/>
          <p:nvPr/>
        </p:nvSpPr>
        <p:spPr>
          <a:xfrm>
            <a:off x="2418681" y="2637848"/>
            <a:ext cx="1703100" cy="28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ja" sz="900">
                <a:solidFill>
                  <a:srgbClr val="13202F"/>
                </a:solidFill>
                <a:latin typeface="M PLUS 1p Medium"/>
                <a:ea typeface="M PLUS 1p Medium"/>
                <a:cs typeface="M PLUS 1p Medium"/>
                <a:sym typeface="M PLUS 1p Medium"/>
              </a:rPr>
              <a:t>1ユーザー / 年（年間契約）</a:t>
            </a:r>
            <a:endParaRPr sz="900">
              <a:solidFill>
                <a:srgbClr val="13202F"/>
              </a:solidFill>
              <a:latin typeface="M PLUS 1p Medium"/>
              <a:ea typeface="M PLUS 1p Medium"/>
              <a:cs typeface="M PLUS 1p Medium"/>
              <a:sym typeface="M PLUS 1p Medium"/>
            </a:endParaRPr>
          </a:p>
        </p:txBody>
      </p:sp>
      <p:sp>
        <p:nvSpPr>
          <p:cNvPr id="562" name="Google Shape;562;p48"/>
          <p:cNvSpPr txBox="1"/>
          <p:nvPr/>
        </p:nvSpPr>
        <p:spPr>
          <a:xfrm>
            <a:off x="311969" y="4240683"/>
            <a:ext cx="3850200" cy="555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ja" sz="700">
                <a:solidFill>
                  <a:srgbClr val="000000"/>
                </a:solidFill>
                <a:latin typeface="M PLUS 1p"/>
                <a:ea typeface="M PLUS 1p"/>
                <a:cs typeface="M PLUS 1p"/>
                <a:sym typeface="M PLUS 1p"/>
              </a:rPr>
              <a:t>※表示価格はすべて税抜価格です。</a:t>
            </a:r>
            <a:endParaRPr sz="700">
              <a:solidFill>
                <a:srgbClr val="000000"/>
              </a:solidFill>
              <a:latin typeface="M PLUS 1p"/>
              <a:ea typeface="M PLUS 1p"/>
              <a:cs typeface="M PLUS 1p"/>
              <a:sym typeface="M PLUS 1p"/>
            </a:endParaRPr>
          </a:p>
          <a:p>
            <a:pPr indent="0" lvl="0" marL="0" rtl="0" algn="l">
              <a:lnSpc>
                <a:spcPct val="115000"/>
              </a:lnSpc>
              <a:spcBef>
                <a:spcPts val="0"/>
              </a:spcBef>
              <a:spcAft>
                <a:spcPts val="0"/>
              </a:spcAft>
              <a:buNone/>
            </a:pPr>
            <a:r>
              <a:rPr lang="ja" sz="700">
                <a:solidFill>
                  <a:srgbClr val="000000"/>
                </a:solidFill>
                <a:latin typeface="M PLUS 1p"/>
                <a:ea typeface="M PLUS 1p"/>
                <a:cs typeface="M PLUS 1p"/>
                <a:sym typeface="M PLUS 1p"/>
              </a:rPr>
              <a:t>※</a:t>
            </a:r>
            <a:r>
              <a:rPr lang="ja" sz="700">
                <a:latin typeface="M PLUS 1p"/>
                <a:ea typeface="M PLUS 1p"/>
                <a:cs typeface="M PLUS 1p"/>
                <a:sym typeface="M PLUS 1p"/>
              </a:rPr>
              <a:t>プロフェッショナル</a:t>
            </a:r>
            <a:r>
              <a:rPr lang="ja" sz="700">
                <a:solidFill>
                  <a:srgbClr val="000000"/>
                </a:solidFill>
                <a:latin typeface="M PLUS 1p"/>
                <a:ea typeface="M PLUS 1p"/>
                <a:cs typeface="M PLUS 1p"/>
                <a:sym typeface="M PLUS 1p"/>
              </a:rPr>
              <a:t>プランの</a:t>
            </a:r>
            <a:r>
              <a:rPr lang="ja" sz="700">
                <a:latin typeface="M PLUS 1p"/>
                <a:ea typeface="M PLUS 1p"/>
                <a:cs typeface="M PLUS 1p"/>
                <a:sym typeface="M PLUS 1p"/>
              </a:rPr>
              <a:t>最少</a:t>
            </a:r>
            <a:r>
              <a:rPr lang="ja" sz="700">
                <a:solidFill>
                  <a:srgbClr val="000000"/>
                </a:solidFill>
                <a:latin typeface="M PLUS 1p"/>
                <a:ea typeface="M PLUS 1p"/>
                <a:cs typeface="M PLUS 1p"/>
                <a:sym typeface="M PLUS 1p"/>
              </a:rPr>
              <a:t>ユーザー数は5ユーザーです。</a:t>
            </a:r>
            <a:endParaRPr sz="700">
              <a:solidFill>
                <a:srgbClr val="000000"/>
              </a:solidFill>
              <a:latin typeface="M PLUS 1p"/>
              <a:ea typeface="M PLUS 1p"/>
              <a:cs typeface="M PLUS 1p"/>
              <a:sym typeface="M PLUS 1p"/>
            </a:endParaRPr>
          </a:p>
          <a:p>
            <a:pPr indent="0" lvl="0" marL="0" rtl="0" algn="l">
              <a:lnSpc>
                <a:spcPct val="115000"/>
              </a:lnSpc>
              <a:spcBef>
                <a:spcPts val="0"/>
              </a:spcBef>
              <a:spcAft>
                <a:spcPts val="0"/>
              </a:spcAft>
              <a:buNone/>
            </a:pPr>
            <a:r>
              <a:rPr lang="ja" sz="700">
                <a:solidFill>
                  <a:srgbClr val="000000"/>
                </a:solidFill>
                <a:latin typeface="M PLUS 1p"/>
                <a:ea typeface="M PLUS 1p"/>
                <a:cs typeface="M PLUS 1p"/>
                <a:sym typeface="M PLUS 1p"/>
              </a:rPr>
              <a:t>※ユーザ 管理機能利用の場合は一部のユーザ のみのアップグレードは不可となります。</a:t>
            </a:r>
            <a:endParaRPr sz="700">
              <a:solidFill>
                <a:srgbClr val="000000"/>
              </a:solidFill>
              <a:latin typeface="M PLUS 1p"/>
              <a:ea typeface="M PLUS 1p"/>
              <a:cs typeface="M PLUS 1p"/>
              <a:sym typeface="M PLUS 1p"/>
            </a:endParaRPr>
          </a:p>
        </p:txBody>
      </p:sp>
      <p:sp>
        <p:nvSpPr>
          <p:cNvPr id="563" name="Google Shape;563;p48"/>
          <p:cNvSpPr txBox="1"/>
          <p:nvPr/>
        </p:nvSpPr>
        <p:spPr>
          <a:xfrm>
            <a:off x="506769" y="1741537"/>
            <a:ext cx="1342500" cy="28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ja" sz="800">
                <a:solidFill>
                  <a:srgbClr val="13202F"/>
                </a:solidFill>
                <a:latin typeface="M PLUS 1p Medium"/>
                <a:ea typeface="M PLUS 1p Medium"/>
                <a:cs typeface="M PLUS 1p Medium"/>
                <a:sym typeface="M PLUS 1p Medium"/>
              </a:rPr>
              <a:t>組織で活用したい</a:t>
            </a:r>
            <a:endParaRPr sz="800">
              <a:solidFill>
                <a:srgbClr val="13202F"/>
              </a:solidFill>
              <a:latin typeface="M PLUS 1p Medium"/>
              <a:ea typeface="M PLUS 1p Medium"/>
              <a:cs typeface="M PLUS 1p Medium"/>
              <a:sym typeface="M PLUS 1p Medium"/>
            </a:endParaRPr>
          </a:p>
        </p:txBody>
      </p:sp>
      <p:sp>
        <p:nvSpPr>
          <p:cNvPr id="564" name="Google Shape;564;p48"/>
          <p:cNvSpPr txBox="1"/>
          <p:nvPr/>
        </p:nvSpPr>
        <p:spPr>
          <a:xfrm>
            <a:off x="506769" y="3409099"/>
            <a:ext cx="1342500" cy="28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ja" sz="800">
                <a:solidFill>
                  <a:srgbClr val="13202F"/>
                </a:solidFill>
                <a:latin typeface="M PLUS 1p Medium"/>
                <a:ea typeface="M PLUS 1p Medium"/>
                <a:cs typeface="M PLUS 1p Medium"/>
                <a:sym typeface="M PLUS 1p Medium"/>
              </a:rPr>
              <a:t>管理機能を強化したい</a:t>
            </a:r>
            <a:endParaRPr sz="800">
              <a:solidFill>
                <a:srgbClr val="13202F"/>
              </a:solidFill>
              <a:latin typeface="M PLUS 1p Medium"/>
              <a:ea typeface="M PLUS 1p Medium"/>
              <a:cs typeface="M PLUS 1p Medium"/>
              <a:sym typeface="M PLUS 1p Medium"/>
            </a:endParaRPr>
          </a:p>
        </p:txBody>
      </p:sp>
      <p:graphicFrame>
        <p:nvGraphicFramePr>
          <p:cNvPr id="565" name="Google Shape;565;p48"/>
          <p:cNvGraphicFramePr/>
          <p:nvPr/>
        </p:nvGraphicFramePr>
        <p:xfrm>
          <a:off x="4403802" y="364546"/>
          <a:ext cx="3000000" cy="3000000"/>
        </p:xfrm>
        <a:graphic>
          <a:graphicData uri="http://schemas.openxmlformats.org/drawingml/2006/table">
            <a:tbl>
              <a:tblPr>
                <a:noFill/>
                <a:tableStyleId>{3F3488C2-512A-4D1B-8B12-A510566AC1A0}</a:tableStyleId>
              </a:tblPr>
              <a:tblGrid>
                <a:gridCol w="1415750"/>
                <a:gridCol w="943850"/>
                <a:gridCol w="966325"/>
                <a:gridCol w="1044975"/>
              </a:tblGrid>
              <a:tr h="348325">
                <a:tc>
                  <a:txBody>
                    <a:bodyPr/>
                    <a:lstStyle/>
                    <a:p>
                      <a:pPr indent="0" lvl="0" marL="0" rtl="0" algn="l">
                        <a:spcBef>
                          <a:spcPts val="0"/>
                        </a:spcBef>
                        <a:spcAft>
                          <a:spcPts val="0"/>
                        </a:spcAft>
                        <a:buNone/>
                      </a:pPr>
                      <a:r>
                        <a:t/>
                      </a:r>
                      <a:endParaRPr b="1" sz="800"/>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b="1" lang="ja" sz="800">
                          <a:solidFill>
                            <a:srgbClr val="FFFFFF"/>
                          </a:solidFill>
                          <a:latin typeface="M PLUS 1p"/>
                          <a:ea typeface="M PLUS 1p"/>
                          <a:cs typeface="M PLUS 1p"/>
                          <a:sym typeface="M PLUS 1p"/>
                        </a:rPr>
                        <a:t>フリープラン</a:t>
                      </a:r>
                      <a:endParaRPr b="1" sz="800">
                        <a:solidFill>
                          <a:srgbClr val="FFFFFF"/>
                        </a:solidFill>
                        <a:latin typeface="M PLUS 1p"/>
                        <a:ea typeface="M PLUS 1p"/>
                        <a:cs typeface="M PLUS 1p"/>
                        <a:sym typeface="M PLUS 1p"/>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9E9E9E"/>
                    </a:solidFill>
                  </a:tcPr>
                </a:tc>
                <a:tc>
                  <a:txBody>
                    <a:bodyPr/>
                    <a:lstStyle/>
                    <a:p>
                      <a:pPr indent="0" lvl="0" marL="0" rtl="0" algn="ctr">
                        <a:lnSpc>
                          <a:spcPct val="115000"/>
                        </a:lnSpc>
                        <a:spcBef>
                          <a:spcPts val="0"/>
                        </a:spcBef>
                        <a:spcAft>
                          <a:spcPts val="0"/>
                        </a:spcAft>
                        <a:buNone/>
                      </a:pPr>
                      <a:r>
                        <a:rPr b="1" lang="ja" sz="800">
                          <a:solidFill>
                            <a:schemeClr val="dk1"/>
                          </a:solidFill>
                          <a:latin typeface="M PLUS 1p"/>
                          <a:ea typeface="M PLUS 1p"/>
                          <a:cs typeface="M PLUS 1p"/>
                          <a:sym typeface="M PLUS 1p"/>
                        </a:rPr>
                        <a:t>スタンダード</a:t>
                      </a:r>
                      <a:r>
                        <a:rPr b="1" lang="ja" sz="800">
                          <a:solidFill>
                            <a:schemeClr val="dk1"/>
                          </a:solidFill>
                          <a:latin typeface="M PLUS 1p"/>
                          <a:ea typeface="M PLUS 1p"/>
                          <a:cs typeface="M PLUS 1p"/>
                          <a:sym typeface="M PLUS 1p"/>
                        </a:rPr>
                        <a:t>プラン</a:t>
                      </a:r>
                      <a:endParaRPr b="1" sz="800">
                        <a:solidFill>
                          <a:schemeClr val="dk1"/>
                        </a:solidFill>
                        <a:latin typeface="M PLUS 1p"/>
                        <a:ea typeface="M PLUS 1p"/>
                        <a:cs typeface="M PLUS 1p"/>
                        <a:sym typeface="M PLUS 1p"/>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DBE2E"/>
                    </a:solidFill>
                  </a:tcPr>
                </a:tc>
                <a:tc>
                  <a:txBody>
                    <a:bodyPr/>
                    <a:lstStyle/>
                    <a:p>
                      <a:pPr indent="0" lvl="0" marL="0" rtl="0" algn="ctr">
                        <a:lnSpc>
                          <a:spcPct val="115000"/>
                        </a:lnSpc>
                        <a:spcBef>
                          <a:spcPts val="0"/>
                        </a:spcBef>
                        <a:spcAft>
                          <a:spcPts val="0"/>
                        </a:spcAft>
                        <a:buNone/>
                      </a:pPr>
                      <a:r>
                        <a:rPr b="1" lang="ja" sz="800">
                          <a:solidFill>
                            <a:schemeClr val="dk1"/>
                          </a:solidFill>
                          <a:latin typeface="M PLUS 1p"/>
                          <a:ea typeface="M PLUS 1p"/>
                          <a:cs typeface="M PLUS 1p"/>
                          <a:sym typeface="M PLUS 1p"/>
                        </a:rPr>
                        <a:t>プロフェッショナル</a:t>
                      </a:r>
                      <a:endParaRPr b="1" sz="800">
                        <a:solidFill>
                          <a:schemeClr val="dk1"/>
                        </a:solidFill>
                        <a:latin typeface="M PLUS 1p"/>
                        <a:ea typeface="M PLUS 1p"/>
                        <a:cs typeface="M PLUS 1p"/>
                        <a:sym typeface="M PLUS 1p"/>
                      </a:endParaRPr>
                    </a:p>
                    <a:p>
                      <a:pPr indent="0" lvl="0" marL="0" rtl="0" algn="ctr">
                        <a:lnSpc>
                          <a:spcPct val="115000"/>
                        </a:lnSpc>
                        <a:spcBef>
                          <a:spcPts val="0"/>
                        </a:spcBef>
                        <a:spcAft>
                          <a:spcPts val="0"/>
                        </a:spcAft>
                        <a:buNone/>
                      </a:pPr>
                      <a:r>
                        <a:rPr b="1" lang="ja" sz="800">
                          <a:solidFill>
                            <a:schemeClr val="dk1"/>
                          </a:solidFill>
                          <a:latin typeface="M PLUS 1p"/>
                          <a:ea typeface="M PLUS 1p"/>
                          <a:cs typeface="M PLUS 1p"/>
                          <a:sym typeface="M PLUS 1p"/>
                        </a:rPr>
                        <a:t>プラン</a:t>
                      </a:r>
                      <a:endParaRPr b="1" sz="800">
                        <a:solidFill>
                          <a:schemeClr val="dk1"/>
                        </a:solidFill>
                        <a:latin typeface="M PLUS 1p"/>
                        <a:ea typeface="M PLUS 1p"/>
                        <a:cs typeface="M PLUS 1p"/>
                        <a:sym typeface="M PLUS 1p"/>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EE58D"/>
                    </a:solidFill>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料金</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無料</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￥700〜/月</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¥1,200〜/月</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インターフェース</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日本語</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日本語</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日本語</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chemeClr val="lt1"/>
                    </a:solidFill>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日本語サポート</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タスク管理機能</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000000">
                        <a:alpha val="0"/>
                      </a:srgbClr>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000000">
                        <a:alpha val="0"/>
                      </a:srgbClr>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000000">
                        <a:alpha val="0"/>
                      </a:srgbClr>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000000">
                        <a:alpha val="0"/>
                      </a:srgbClr>
                    </a:solidFill>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ファイル共有機能</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通話機能</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r>
              <a:tr h="224725">
                <a:tc>
                  <a:txBody>
                    <a:bodyPr/>
                    <a:lstStyle/>
                    <a:p>
                      <a:pPr indent="0" lvl="0" marL="0" rtl="0" algn="l">
                        <a:lnSpc>
                          <a:spcPct val="115000"/>
                        </a:lnSpc>
                        <a:spcBef>
                          <a:spcPts val="0"/>
                        </a:spcBef>
                        <a:spcAft>
                          <a:spcPts val="0"/>
                        </a:spcAft>
                        <a:buClr>
                          <a:srgbClr val="000000"/>
                        </a:buClr>
                        <a:buSzPts val="1100"/>
                        <a:buFont typeface="Arial"/>
                        <a:buNone/>
                      </a:pPr>
                      <a:r>
                        <a:rPr b="1" lang="ja" sz="800">
                          <a:latin typeface="Meiryo"/>
                          <a:ea typeface="Meiryo"/>
                          <a:cs typeface="Meiryo"/>
                          <a:sym typeface="Meiryo"/>
                        </a:rPr>
                        <a:t> </a:t>
                      </a:r>
                      <a:r>
                        <a:rPr b="1" lang="ja" sz="800">
                          <a:solidFill>
                            <a:srgbClr val="000000"/>
                          </a:solidFill>
                          <a:latin typeface="Meiryo"/>
                          <a:ea typeface="Meiryo"/>
                          <a:cs typeface="Meiryo"/>
                          <a:sym typeface="Meiryo"/>
                        </a:rPr>
                        <a:t>ユーザー管理（追加・削除）</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ファイル保持機能</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コンタクト数</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組織外は20人まで</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無制限</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無制限</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グループチャット数</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無制限</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無制限</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無制限</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メッセージ保存期間</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直近40日以内の</a:t>
                      </a:r>
                      <a:endParaRPr b="1" sz="800">
                        <a:latin typeface="Meiryo"/>
                        <a:ea typeface="Meiryo"/>
                        <a:cs typeface="Meiryo"/>
                        <a:sym typeface="Meiryo"/>
                      </a:endParaRPr>
                    </a:p>
                    <a:p>
                      <a:pPr indent="0" lvl="0" marL="0" rtl="0" algn="ctr">
                        <a:lnSpc>
                          <a:spcPct val="115000"/>
                        </a:lnSpc>
                        <a:spcBef>
                          <a:spcPts val="0"/>
                        </a:spcBef>
                        <a:spcAft>
                          <a:spcPts val="0"/>
                        </a:spcAft>
                        <a:buNone/>
                      </a:pPr>
                      <a:r>
                        <a:rPr b="1" lang="ja" sz="800">
                          <a:latin typeface="Meiryo"/>
                          <a:ea typeface="Meiryo"/>
                          <a:cs typeface="Meiryo"/>
                          <a:sym typeface="Meiryo"/>
                        </a:rPr>
                        <a:t>メッセージ閲覧可能</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solidFill>
                            <a:srgbClr val="FF0000"/>
                          </a:solidFill>
                          <a:latin typeface="Meiryo"/>
                          <a:ea typeface="Meiryo"/>
                          <a:cs typeface="Meiryo"/>
                          <a:sym typeface="Meiryo"/>
                        </a:rPr>
                        <a:t>無制限</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c>
                  <a:txBody>
                    <a:bodyPr/>
                    <a:lstStyle/>
                    <a:p>
                      <a:pPr indent="0" lvl="0" marL="0" rtl="0" algn="ctr">
                        <a:lnSpc>
                          <a:spcPct val="115000"/>
                        </a:lnSpc>
                        <a:spcBef>
                          <a:spcPts val="0"/>
                        </a:spcBef>
                        <a:spcAft>
                          <a:spcPts val="0"/>
                        </a:spcAft>
                        <a:buNone/>
                      </a:pPr>
                      <a:r>
                        <a:rPr b="1" lang="ja" sz="800">
                          <a:solidFill>
                            <a:srgbClr val="FF0000"/>
                          </a:solidFill>
                          <a:latin typeface="Meiryo"/>
                          <a:ea typeface="Meiryo"/>
                          <a:cs typeface="Meiryo"/>
                          <a:sym typeface="Meiryo"/>
                        </a:rPr>
                        <a:t>無制限</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2F2F2"/>
                    </a:solidFill>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ファイル保存容量</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10GB/組織</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solidFill>
                            <a:srgbClr val="FF0000"/>
                          </a:solidFill>
                          <a:latin typeface="Meiryo"/>
                          <a:ea typeface="Meiryo"/>
                          <a:cs typeface="Meiryo"/>
                          <a:sym typeface="Meiryo"/>
                        </a:rPr>
                        <a:t>10GB/ユーザー</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solidFill>
                            <a:srgbClr val="FF0000"/>
                          </a:solidFill>
                          <a:latin typeface="Meiryo"/>
                          <a:ea typeface="Meiryo"/>
                          <a:cs typeface="Meiryo"/>
                          <a:sym typeface="Meiryo"/>
                        </a:rPr>
                        <a:t>10GB／ユーザー</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ビデオ通話</a:t>
                      </a:r>
                      <a:endParaRPr b="1" sz="7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EFEFEF"/>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1対1</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4F4F4"/>
                    </a:solidFill>
                  </a:tcPr>
                </a:tc>
                <a:tc>
                  <a:txBody>
                    <a:bodyPr/>
                    <a:lstStyle/>
                    <a:p>
                      <a:pPr indent="0" lvl="0" marL="0" rtl="0" algn="ctr">
                        <a:lnSpc>
                          <a:spcPct val="115000"/>
                        </a:lnSpc>
                        <a:spcBef>
                          <a:spcPts val="0"/>
                        </a:spcBef>
                        <a:spcAft>
                          <a:spcPts val="0"/>
                        </a:spcAft>
                        <a:buNone/>
                      </a:pPr>
                      <a:r>
                        <a:rPr b="1" lang="ja" sz="800">
                          <a:solidFill>
                            <a:srgbClr val="FF0000"/>
                          </a:solidFill>
                          <a:latin typeface="Meiryo"/>
                          <a:ea typeface="Meiryo"/>
                          <a:cs typeface="Meiryo"/>
                          <a:sym typeface="Meiryo"/>
                        </a:rPr>
                        <a:t>複数人で利用可</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4F4F4"/>
                    </a:solidFill>
                  </a:tcPr>
                </a:tc>
                <a:tc>
                  <a:txBody>
                    <a:bodyPr/>
                    <a:lstStyle/>
                    <a:p>
                      <a:pPr indent="0" lvl="0" marL="0" rtl="0" algn="ctr">
                        <a:lnSpc>
                          <a:spcPct val="115000"/>
                        </a:lnSpc>
                        <a:spcBef>
                          <a:spcPts val="0"/>
                        </a:spcBef>
                        <a:spcAft>
                          <a:spcPts val="0"/>
                        </a:spcAft>
                        <a:buNone/>
                      </a:pPr>
                      <a:r>
                        <a:rPr b="1" lang="ja" sz="800">
                          <a:solidFill>
                            <a:srgbClr val="FF0000"/>
                          </a:solidFill>
                          <a:latin typeface="Meiryo"/>
                          <a:ea typeface="Meiryo"/>
                          <a:cs typeface="Meiryo"/>
                          <a:sym typeface="Meiryo"/>
                        </a:rPr>
                        <a:t>複数人で利用可</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4F4F4"/>
                    </a:solidFill>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a:t>
                      </a:r>
                      <a:r>
                        <a:rPr b="1" lang="ja" sz="700">
                          <a:latin typeface="Meiryo"/>
                          <a:ea typeface="Meiryo"/>
                          <a:cs typeface="Meiryo"/>
                          <a:sym typeface="Meiryo"/>
                        </a:rPr>
                        <a:t>ユーザ情報変更・一括括登録・     </a:t>
                      </a:r>
                      <a:endParaRPr b="1" sz="700">
                        <a:latin typeface="Meiryo"/>
                        <a:ea typeface="Meiryo"/>
                        <a:cs typeface="Meiryo"/>
                        <a:sym typeface="Meiryo"/>
                      </a:endParaRPr>
                    </a:p>
                    <a:p>
                      <a:pPr indent="0" lvl="0" marL="0" rtl="0" algn="l">
                        <a:lnSpc>
                          <a:spcPct val="115000"/>
                        </a:lnSpc>
                        <a:spcBef>
                          <a:spcPts val="0"/>
                        </a:spcBef>
                        <a:spcAft>
                          <a:spcPts val="0"/>
                        </a:spcAft>
                        <a:buNone/>
                      </a:pPr>
                      <a:r>
                        <a:rPr b="1" lang="ja" sz="700">
                          <a:latin typeface="Meiryo"/>
                          <a:ea typeface="Meiryo"/>
                          <a:cs typeface="Meiryo"/>
                          <a:sym typeface="Meiryo"/>
                        </a:rPr>
                        <a:t> ユーザ情報エクスポート</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Clr>
                          <a:srgbClr val="000000"/>
                        </a:buClr>
                        <a:buSzPts val="1100"/>
                        <a:buFont typeface="Arial"/>
                        <a:buNone/>
                      </a:pPr>
                      <a:r>
                        <a:rPr b="1" lang="ja" sz="800">
                          <a:solidFill>
                            <a:srgbClr val="FF0000"/>
                          </a:solidFill>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solidFill>
                            <a:srgbClr val="FF0000"/>
                          </a:solidFill>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管理者権限変更</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EFEFEF"/>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EFEFEF"/>
                    </a:solidFill>
                  </a:tcPr>
                </a:tc>
                <a:tc>
                  <a:txBody>
                    <a:bodyPr/>
                    <a:lstStyle/>
                    <a:p>
                      <a:pPr indent="0" lvl="0" marL="0" rtl="0" algn="ctr">
                        <a:lnSpc>
                          <a:spcPct val="115000"/>
                        </a:lnSpc>
                        <a:spcBef>
                          <a:spcPts val="0"/>
                        </a:spcBef>
                        <a:spcAft>
                          <a:spcPts val="0"/>
                        </a:spcAft>
                        <a:buNone/>
                      </a:pPr>
                      <a:r>
                        <a:rPr b="1" lang="ja" sz="800">
                          <a:solidFill>
                            <a:srgbClr val="FF0000"/>
                          </a:solidFill>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EFEFEF"/>
                    </a:solidFill>
                  </a:tcPr>
                </a:tc>
                <a:tc>
                  <a:txBody>
                    <a:bodyPr/>
                    <a:lstStyle/>
                    <a:p>
                      <a:pPr indent="0" lvl="0" marL="0" rtl="0" algn="ctr">
                        <a:lnSpc>
                          <a:spcPct val="115000"/>
                        </a:lnSpc>
                        <a:spcBef>
                          <a:spcPts val="0"/>
                        </a:spcBef>
                        <a:spcAft>
                          <a:spcPts val="0"/>
                        </a:spcAft>
                        <a:buNone/>
                      </a:pPr>
                      <a:r>
                        <a:rPr b="1" lang="ja" sz="800">
                          <a:solidFill>
                            <a:srgbClr val="FF0000"/>
                          </a:solidFill>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EFEFEF"/>
                    </a:solidFill>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各種機能制限※</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solidFill>
                            <a:srgbClr val="FF0000"/>
                          </a:solidFill>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r>
              <a:tr h="224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ログエクスポート</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EFEFEF"/>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EFEFEF"/>
                    </a:solidFill>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EFEFEF"/>
                    </a:solidFill>
                  </a:tcPr>
                </a:tc>
                <a:tc>
                  <a:txBody>
                    <a:bodyPr/>
                    <a:lstStyle/>
                    <a:p>
                      <a:pPr indent="0" lvl="0" marL="0" rtl="0" algn="ctr">
                        <a:lnSpc>
                          <a:spcPct val="115000"/>
                        </a:lnSpc>
                        <a:spcBef>
                          <a:spcPts val="0"/>
                        </a:spcBef>
                        <a:spcAft>
                          <a:spcPts val="0"/>
                        </a:spcAft>
                        <a:buNone/>
                      </a:pPr>
                      <a:r>
                        <a:rPr b="1" lang="ja" sz="800">
                          <a:solidFill>
                            <a:srgbClr val="FF0000"/>
                          </a:solidFill>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EFEFEF"/>
                    </a:solidFill>
                  </a:tcPr>
                </a:tc>
              </a:tr>
              <a:tr h="225725">
                <a:tc>
                  <a:txBody>
                    <a:bodyPr/>
                    <a:lstStyle/>
                    <a:p>
                      <a:pPr indent="0" lvl="0" marL="0" rtl="0" algn="l">
                        <a:lnSpc>
                          <a:spcPct val="115000"/>
                        </a:lnSpc>
                        <a:spcBef>
                          <a:spcPts val="0"/>
                        </a:spcBef>
                        <a:spcAft>
                          <a:spcPts val="0"/>
                        </a:spcAft>
                        <a:buNone/>
                      </a:pPr>
                      <a:r>
                        <a:rPr b="1" lang="ja" sz="800">
                          <a:latin typeface="Meiryo"/>
                          <a:ea typeface="Meiryo"/>
                          <a:cs typeface="Meiryo"/>
                          <a:sym typeface="Meiryo"/>
                        </a:rPr>
                        <a:t> SLA（サービス品質保証）</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latin typeface="Meiryo"/>
                          <a:ea typeface="Meiryo"/>
                          <a:cs typeface="Meiryo"/>
                          <a:sym typeface="Meiryo"/>
                        </a:rPr>
                        <a:t>✕</a:t>
                      </a:r>
                      <a:endParaRPr b="1" sz="800">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ja" sz="800">
                          <a:solidFill>
                            <a:srgbClr val="FF0000"/>
                          </a:solidFill>
                          <a:latin typeface="Meiryo"/>
                          <a:ea typeface="Meiryo"/>
                          <a:cs typeface="Meiryo"/>
                          <a:sym typeface="Meiryo"/>
                        </a:rPr>
                        <a:t>◯</a:t>
                      </a:r>
                      <a:endParaRPr b="1" sz="800">
                        <a:solidFill>
                          <a:srgbClr val="FF0000"/>
                        </a:solidFill>
                        <a:latin typeface="Meiryo"/>
                        <a:ea typeface="Meiryo"/>
                        <a:cs typeface="Meiryo"/>
                        <a:sym typeface="Meiryo"/>
                      </a:endParaRPr>
                    </a:p>
                  </a:txBody>
                  <a:tcPr marT="6725" marB="6725" marR="6725" marL="6725" anchor="ctr">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r>
            </a:tbl>
          </a:graphicData>
        </a:graphic>
      </p:graphicFrame>
      <p:sp>
        <p:nvSpPr>
          <p:cNvPr id="566" name="Google Shape;566;p48"/>
          <p:cNvSpPr/>
          <p:nvPr/>
        </p:nvSpPr>
        <p:spPr>
          <a:xfrm>
            <a:off x="4419600" y="2510675"/>
            <a:ext cx="4371000" cy="2378100"/>
          </a:xfrm>
          <a:prstGeom prst="rect">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49"/>
          <p:cNvSpPr txBox="1"/>
          <p:nvPr/>
        </p:nvSpPr>
        <p:spPr>
          <a:xfrm>
            <a:off x="4389400" y="2074650"/>
            <a:ext cx="3855300" cy="841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ja" sz="2000">
                <a:solidFill>
                  <a:srgbClr val="13202F"/>
                </a:solidFill>
                <a:latin typeface="M PLUS 1p Medium"/>
                <a:ea typeface="M PLUS 1p Medium"/>
                <a:cs typeface="M PLUS 1p Medium"/>
                <a:sym typeface="M PLUS 1p Medium"/>
              </a:rPr>
              <a:t>費用対効果</a:t>
            </a:r>
            <a:endParaRPr sz="2000">
              <a:solidFill>
                <a:srgbClr val="13202F"/>
              </a:solidFill>
              <a:latin typeface="M PLUS 1p Medium"/>
              <a:ea typeface="M PLUS 1p Medium"/>
              <a:cs typeface="M PLUS 1p Medium"/>
              <a:sym typeface="M PLUS 1p Medium"/>
            </a:endParaRPr>
          </a:p>
        </p:txBody>
      </p:sp>
      <p:sp>
        <p:nvSpPr>
          <p:cNvPr id="572" name="Google Shape;572;p49"/>
          <p:cNvSpPr/>
          <p:nvPr/>
        </p:nvSpPr>
        <p:spPr>
          <a:xfrm>
            <a:off x="3660995" y="2207561"/>
            <a:ext cx="576000" cy="576000"/>
          </a:xfrm>
          <a:prstGeom prst="ellipse">
            <a:avLst/>
          </a:prstGeom>
          <a:solidFill>
            <a:srgbClr val="FFFFFF"/>
          </a:solidFill>
          <a:ln cap="flat" cmpd="sng" w="19050">
            <a:solidFill>
              <a:srgbClr val="13202F"/>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400"/>
              <a:buFont typeface="Arial"/>
              <a:buNone/>
            </a:pPr>
            <a:r>
              <a:rPr b="1" lang="ja" sz="2400">
                <a:solidFill>
                  <a:srgbClr val="13202F"/>
                </a:solidFill>
                <a:latin typeface="M PLUS 1p"/>
                <a:ea typeface="M PLUS 1p"/>
                <a:cs typeface="M PLUS 1p"/>
                <a:sym typeface="M PLUS 1p"/>
              </a:rPr>
              <a:t>5</a:t>
            </a:r>
            <a:endParaRPr b="1" i="0" sz="2400" u="none" cap="none" strike="noStrike">
              <a:solidFill>
                <a:srgbClr val="13202F"/>
              </a:solidFill>
              <a:latin typeface="M PLUS 1p"/>
              <a:ea typeface="M PLUS 1p"/>
              <a:cs typeface="M PLUS 1p"/>
              <a:sym typeface="M PLUS 1p"/>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50"/>
          <p:cNvSpPr txBox="1"/>
          <p:nvPr>
            <p:ph type="title"/>
          </p:nvPr>
        </p:nvSpPr>
        <p:spPr>
          <a:xfrm>
            <a:off x="270000" y="231040"/>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t>費用対効果</a:t>
            </a:r>
            <a:endParaRPr sz="1800"/>
          </a:p>
        </p:txBody>
      </p:sp>
      <p:sp>
        <p:nvSpPr>
          <p:cNvPr id="578" name="Google Shape;578;p50"/>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17</a:t>
            </a:r>
            <a:endParaRPr/>
          </a:p>
        </p:txBody>
      </p:sp>
      <p:graphicFrame>
        <p:nvGraphicFramePr>
          <p:cNvPr id="579" name="Google Shape;579;p50"/>
          <p:cNvGraphicFramePr/>
          <p:nvPr/>
        </p:nvGraphicFramePr>
        <p:xfrm>
          <a:off x="573314" y="664139"/>
          <a:ext cx="3000000" cy="3000000"/>
        </p:xfrm>
        <a:graphic>
          <a:graphicData uri="http://schemas.openxmlformats.org/drawingml/2006/table">
            <a:tbl>
              <a:tblPr>
                <a:noFill/>
                <a:tableStyleId>{1F36AF8C-0DE0-43D5-AAD2-B339957B1E80}</a:tableStyleId>
              </a:tblPr>
              <a:tblGrid>
                <a:gridCol w="1400875"/>
                <a:gridCol w="2134450"/>
                <a:gridCol w="2269650"/>
                <a:gridCol w="2192400"/>
              </a:tblGrid>
              <a:tr h="280950">
                <a:tc>
                  <a:txBody>
                    <a:bodyPr/>
                    <a:lstStyle/>
                    <a:p>
                      <a:pPr indent="0" lvl="0" marL="0" rtl="0" algn="ctr">
                        <a:spcBef>
                          <a:spcPts val="0"/>
                        </a:spcBef>
                        <a:spcAft>
                          <a:spcPts val="0"/>
                        </a:spcAft>
                        <a:buNone/>
                      </a:pPr>
                      <a:r>
                        <a:rPr b="1" lang="ja" sz="1100">
                          <a:solidFill>
                            <a:srgbClr val="FFFFFF"/>
                          </a:solidFill>
                          <a:latin typeface="M PLUS 1p"/>
                          <a:ea typeface="M PLUS 1p"/>
                          <a:cs typeface="M PLUS 1p"/>
                          <a:sym typeface="M PLUS 1p"/>
                        </a:rPr>
                        <a:t>項 目</a:t>
                      </a:r>
                      <a:endParaRPr b="1" sz="1100">
                        <a:solidFill>
                          <a:srgbClr val="FFFFFF"/>
                        </a:solidFill>
                        <a:latin typeface="M PLUS 1p"/>
                        <a:ea typeface="M PLUS 1p"/>
                        <a:cs typeface="M PLUS 1p"/>
                        <a:sym typeface="M PLUS 1p"/>
                      </a:endParaRPr>
                    </a:p>
                  </a:txBody>
                  <a:tcPr marT="48200" marB="48200" marR="64275" marL="6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ja" sz="1100">
                          <a:solidFill>
                            <a:srgbClr val="FFFFFF"/>
                          </a:solidFill>
                          <a:latin typeface="M PLUS 1p"/>
                          <a:ea typeface="M PLUS 1p"/>
                          <a:cs typeface="M PLUS 1p"/>
                          <a:sym typeface="M PLUS 1p"/>
                        </a:rPr>
                        <a:t>メール時間の短縮</a:t>
                      </a:r>
                      <a:endParaRPr b="1" sz="1100">
                        <a:solidFill>
                          <a:srgbClr val="FFFFFF"/>
                        </a:solidFill>
                        <a:latin typeface="M PLUS 1p"/>
                        <a:ea typeface="M PLUS 1p"/>
                        <a:cs typeface="M PLUS 1p"/>
                        <a:sym typeface="M PLUS 1p"/>
                      </a:endParaRPr>
                    </a:p>
                  </a:txBody>
                  <a:tcPr marT="48200" marB="48200" marR="64275" marL="6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ja" sz="1100">
                          <a:solidFill>
                            <a:srgbClr val="FFFFFF"/>
                          </a:solidFill>
                          <a:latin typeface="M PLUS 1p"/>
                          <a:ea typeface="M PLUS 1p"/>
                          <a:cs typeface="M PLUS 1p"/>
                          <a:sym typeface="M PLUS 1p"/>
                        </a:rPr>
                        <a:t>会議時間の短縮</a:t>
                      </a:r>
                      <a:endParaRPr b="1" sz="1100">
                        <a:solidFill>
                          <a:srgbClr val="FFFFFF"/>
                        </a:solidFill>
                        <a:latin typeface="M PLUS 1p"/>
                        <a:ea typeface="M PLUS 1p"/>
                        <a:cs typeface="M PLUS 1p"/>
                        <a:sym typeface="M PLUS 1p"/>
                      </a:endParaRPr>
                    </a:p>
                  </a:txBody>
                  <a:tcPr marT="48200" marB="48200" marR="64275" marL="6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ja" sz="1100">
                          <a:solidFill>
                            <a:srgbClr val="FFFFFF"/>
                          </a:solidFill>
                          <a:latin typeface="M PLUS 1p"/>
                          <a:ea typeface="M PLUS 1p"/>
                          <a:cs typeface="M PLUS 1p"/>
                          <a:sym typeface="M PLUS 1p"/>
                        </a:rPr>
                        <a:t>電話時間の短縮</a:t>
                      </a:r>
                      <a:endParaRPr b="1" sz="1100">
                        <a:solidFill>
                          <a:srgbClr val="FFFFFF"/>
                        </a:solidFill>
                        <a:latin typeface="M PLUS 1p"/>
                        <a:ea typeface="M PLUS 1p"/>
                        <a:cs typeface="M PLUS 1p"/>
                        <a:sym typeface="M PLUS 1p"/>
                      </a:endParaRPr>
                    </a:p>
                  </a:txBody>
                  <a:tcPr marT="48200" marB="48200" marR="64275" marL="6427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dk2"/>
                    </a:solidFill>
                  </a:tcPr>
                </a:tc>
              </a:tr>
              <a:tr h="276975">
                <a:tc>
                  <a:txBody>
                    <a:bodyPr/>
                    <a:lstStyle/>
                    <a:p>
                      <a:pPr indent="0" lvl="0" marL="0" rtl="0" algn="ctr">
                        <a:spcBef>
                          <a:spcPts val="0"/>
                        </a:spcBef>
                        <a:spcAft>
                          <a:spcPts val="0"/>
                        </a:spcAft>
                        <a:buNone/>
                      </a:pPr>
                      <a:r>
                        <a:t/>
                      </a:r>
                      <a:endParaRPr sz="1100">
                        <a:latin typeface="M PLUS 1p"/>
                        <a:ea typeface="M PLUS 1p"/>
                        <a:cs typeface="M PLUS 1p"/>
                        <a:sym typeface="M PLUS 1p"/>
                      </a:endParaRPr>
                    </a:p>
                  </a:txBody>
                  <a:tcPr marT="48200" marB="48200" marR="64275" marL="64275">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sz="1100">
                        <a:latin typeface="M PLUS 1p"/>
                        <a:ea typeface="M PLUS 1p"/>
                        <a:cs typeface="M PLUS 1p"/>
                        <a:sym typeface="M PLUS 1p"/>
                      </a:endParaRPr>
                    </a:p>
                  </a:txBody>
                  <a:tcPr marT="48200" marB="48200" marR="64275" marL="64275">
                    <a:lnR cap="flat" cmpd="sng" w="9525">
                      <a:solidFill>
                        <a:srgbClr val="9E9E9E"/>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sz="1100">
                        <a:latin typeface="M PLUS 1p"/>
                        <a:ea typeface="M PLUS 1p"/>
                        <a:cs typeface="M PLUS 1p"/>
                        <a:sym typeface="M PLUS 1p"/>
                      </a:endParaRPr>
                    </a:p>
                  </a:txBody>
                  <a:tcPr marT="48200" marB="48200" marR="64275" marL="642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t/>
                      </a:r>
                      <a:endParaRPr sz="1100">
                        <a:latin typeface="M PLUS 1p"/>
                        <a:ea typeface="M PLUS 1p"/>
                        <a:cs typeface="M PLUS 1p"/>
                        <a:sym typeface="M PLUS 1p"/>
                      </a:endParaRPr>
                    </a:p>
                  </a:txBody>
                  <a:tcPr marT="48200" marB="48200" marR="64275" marL="642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823550">
                <a:tc>
                  <a:txBody>
                    <a:bodyPr/>
                    <a:lstStyle/>
                    <a:p>
                      <a:pPr indent="0" lvl="0" marL="0" rtl="0" algn="ctr">
                        <a:spcBef>
                          <a:spcPts val="0"/>
                        </a:spcBef>
                        <a:spcAft>
                          <a:spcPts val="0"/>
                        </a:spcAft>
                        <a:buNone/>
                      </a:pPr>
                      <a:r>
                        <a:t/>
                      </a:r>
                      <a:endParaRPr sz="1100">
                        <a:latin typeface="M PLUS 1p"/>
                        <a:ea typeface="M PLUS 1p"/>
                        <a:cs typeface="M PLUS 1p"/>
                        <a:sym typeface="M PLUS 1p"/>
                      </a:endParaRPr>
                    </a:p>
                  </a:txBody>
                  <a:tcPr marT="48200" marB="48200" marR="64275" marL="64275">
                    <a:lnT cap="flat" cmpd="sng" w="9525">
                      <a:solidFill>
                        <a:srgbClr val="FFFFFF"/>
                      </a:solidFill>
                      <a:prstDash val="solid"/>
                      <a:round/>
                      <a:headEnd len="sm" w="sm" type="none"/>
                      <a:tailEnd len="sm" w="sm" type="none"/>
                    </a:lnT>
                  </a:tcPr>
                </a:tc>
                <a:tc>
                  <a:txBody>
                    <a:bodyPr/>
                    <a:lstStyle/>
                    <a:p>
                      <a:pPr indent="0" lvl="0" marL="0" rtl="0" algn="ctr">
                        <a:lnSpc>
                          <a:spcPct val="115000"/>
                        </a:lnSpc>
                        <a:spcBef>
                          <a:spcPts val="0"/>
                        </a:spcBef>
                        <a:spcAft>
                          <a:spcPts val="0"/>
                        </a:spcAft>
                        <a:buNone/>
                      </a:pPr>
                      <a:r>
                        <a:t/>
                      </a:r>
                      <a:endParaRPr sz="1100">
                        <a:latin typeface="M PLUS 1p"/>
                        <a:ea typeface="M PLUS 1p"/>
                        <a:cs typeface="M PLUS 1p"/>
                        <a:sym typeface="M PLUS 1p"/>
                      </a:endParaRPr>
                    </a:p>
                  </a:txBody>
                  <a:tcPr marT="48200" marB="48200" marR="64275" marL="64275">
                    <a:lnR cap="flat" cmpd="sng" w="9525">
                      <a:solidFill>
                        <a:srgbClr val="9E9E9E"/>
                      </a:solidFill>
                      <a:prstDash val="solid"/>
                      <a:round/>
                      <a:headEnd len="sm" w="sm" type="none"/>
                      <a:tailEnd len="sm" w="sm" type="none"/>
                    </a:lnR>
                    <a:lnT cap="flat" cmpd="sng" w="9525">
                      <a:solidFill>
                        <a:srgbClr val="FFFFFF"/>
                      </a:solidFill>
                      <a:prstDash val="solid"/>
                      <a:round/>
                      <a:headEnd len="sm" w="sm" type="none"/>
                      <a:tailEnd len="sm" w="sm" type="none"/>
                    </a:lnT>
                  </a:tcPr>
                </a:tc>
                <a:tc>
                  <a:txBody>
                    <a:bodyPr/>
                    <a:lstStyle/>
                    <a:p>
                      <a:pPr indent="0" lvl="0" marL="0" rtl="0" algn="ctr">
                        <a:lnSpc>
                          <a:spcPct val="115000"/>
                        </a:lnSpc>
                        <a:spcBef>
                          <a:spcPts val="0"/>
                        </a:spcBef>
                        <a:spcAft>
                          <a:spcPts val="0"/>
                        </a:spcAft>
                        <a:buNone/>
                      </a:pPr>
                      <a:r>
                        <a:t/>
                      </a:r>
                      <a:endParaRPr sz="1100">
                        <a:latin typeface="M PLUS 1p"/>
                        <a:ea typeface="M PLUS 1p"/>
                        <a:cs typeface="M PLUS 1p"/>
                        <a:sym typeface="M PLUS 1p"/>
                      </a:endParaRPr>
                    </a:p>
                  </a:txBody>
                  <a:tcPr marT="48200" marB="48200" marR="64275" marL="642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1100">
                        <a:latin typeface="M PLUS 1p"/>
                        <a:ea typeface="M PLUS 1p"/>
                        <a:cs typeface="M PLUS 1p"/>
                        <a:sym typeface="M PLUS 1p"/>
                      </a:endParaRPr>
                    </a:p>
                  </a:txBody>
                  <a:tcPr marT="48200" marB="48200" marR="64275" marL="642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9E9E9E"/>
                      </a:solidFill>
                      <a:prstDash val="solid"/>
                      <a:round/>
                      <a:headEnd len="sm" w="sm" type="none"/>
                      <a:tailEnd len="sm" w="sm" type="none"/>
                    </a:lnB>
                  </a:tcPr>
                </a:tc>
              </a:tr>
              <a:tr h="322775">
                <a:tc>
                  <a:txBody>
                    <a:bodyPr/>
                    <a:lstStyle/>
                    <a:p>
                      <a:pPr indent="0" lvl="0" marL="0" rtl="0" algn="ctr">
                        <a:spcBef>
                          <a:spcPts val="0"/>
                        </a:spcBef>
                        <a:spcAft>
                          <a:spcPts val="0"/>
                        </a:spcAft>
                        <a:buNone/>
                      </a:pPr>
                      <a:r>
                        <a:rPr lang="ja" sz="1100">
                          <a:latin typeface="M PLUS 1p"/>
                          <a:ea typeface="M PLUS 1p"/>
                          <a:cs typeface="M PLUS 1p"/>
                          <a:sym typeface="M PLUS 1p"/>
                        </a:rPr>
                        <a:t>例</a:t>
                      </a:r>
                      <a:endParaRPr sz="1100">
                        <a:latin typeface="M PLUS 1p"/>
                        <a:ea typeface="M PLUS 1p"/>
                        <a:cs typeface="M PLUS 1p"/>
                        <a:sym typeface="M PLUS 1p"/>
                      </a:endParaRPr>
                    </a:p>
                  </a:txBody>
                  <a:tcPr marT="48200" marB="48200" marR="64275" marL="64275" anchor="ctr">
                    <a:solidFill>
                      <a:schemeClr val="lt2"/>
                    </a:solidFill>
                  </a:tcPr>
                </a:tc>
                <a:tc>
                  <a:txBody>
                    <a:bodyPr/>
                    <a:lstStyle/>
                    <a:p>
                      <a:pPr indent="0" lvl="0" marL="0" rtl="0" algn="ctr">
                        <a:lnSpc>
                          <a:spcPct val="115000"/>
                        </a:lnSpc>
                        <a:spcBef>
                          <a:spcPts val="0"/>
                        </a:spcBef>
                        <a:spcAft>
                          <a:spcPts val="0"/>
                        </a:spcAft>
                        <a:buNone/>
                      </a:pPr>
                      <a:r>
                        <a:rPr lang="ja" sz="800">
                          <a:solidFill>
                            <a:srgbClr val="242A23"/>
                          </a:solidFill>
                          <a:latin typeface="M PLUS 1p"/>
                          <a:ea typeface="M PLUS 1p"/>
                          <a:cs typeface="M PLUS 1p"/>
                          <a:sym typeface="M PLUS 1p"/>
                        </a:rPr>
                        <a:t>1日1.26時間（※）の時間を、10名分</a:t>
                      </a:r>
                      <a:endParaRPr sz="800">
                        <a:solidFill>
                          <a:srgbClr val="242A23"/>
                        </a:solidFill>
                        <a:latin typeface="M PLUS 1p"/>
                        <a:ea typeface="M PLUS 1p"/>
                        <a:cs typeface="M PLUS 1p"/>
                        <a:sym typeface="M PLUS 1p"/>
                      </a:endParaRPr>
                    </a:p>
                    <a:p>
                      <a:pPr indent="0" lvl="0" marL="0" rtl="0" algn="ctr">
                        <a:lnSpc>
                          <a:spcPct val="115000"/>
                        </a:lnSpc>
                        <a:spcBef>
                          <a:spcPts val="0"/>
                        </a:spcBef>
                        <a:spcAft>
                          <a:spcPts val="0"/>
                        </a:spcAft>
                        <a:buNone/>
                      </a:pPr>
                      <a:r>
                        <a:rPr lang="ja" sz="800">
                          <a:solidFill>
                            <a:srgbClr val="242A23"/>
                          </a:solidFill>
                          <a:latin typeface="M PLUS 1p"/>
                          <a:ea typeface="M PLUS 1p"/>
                          <a:cs typeface="M PLUS 1p"/>
                          <a:sym typeface="M PLUS 1p"/>
                        </a:rPr>
                        <a:t>削減できた場合の月間削減コスト</a:t>
                      </a:r>
                      <a:endParaRPr sz="800">
                        <a:solidFill>
                          <a:srgbClr val="242A23"/>
                        </a:solidFill>
                        <a:latin typeface="M PLUS 1p"/>
                        <a:ea typeface="M PLUS 1p"/>
                        <a:cs typeface="M PLUS 1p"/>
                        <a:sym typeface="M PLUS 1p"/>
                      </a:endParaRPr>
                    </a:p>
                  </a:txBody>
                  <a:tcPr marT="48200" marB="48200" marR="64275" marL="64275">
                    <a:lnR cap="flat" cmpd="sng" w="9525">
                      <a:solidFill>
                        <a:srgbClr val="9E9E9E"/>
                      </a:solidFill>
                      <a:prstDash val="solid"/>
                      <a:round/>
                      <a:headEnd len="sm" w="sm" type="none"/>
                      <a:tailEnd len="sm" w="sm" type="none"/>
                    </a:lnR>
                  </a:tcPr>
                </a:tc>
                <a:tc>
                  <a:txBody>
                    <a:bodyPr/>
                    <a:lstStyle/>
                    <a:p>
                      <a:pPr indent="0" lvl="0" marL="0" rtl="0" algn="ctr">
                        <a:lnSpc>
                          <a:spcPct val="115000"/>
                        </a:lnSpc>
                        <a:spcBef>
                          <a:spcPts val="0"/>
                        </a:spcBef>
                        <a:spcAft>
                          <a:spcPts val="0"/>
                        </a:spcAft>
                        <a:buNone/>
                      </a:pPr>
                      <a:r>
                        <a:rPr lang="ja" sz="800">
                          <a:solidFill>
                            <a:srgbClr val="242A23"/>
                          </a:solidFill>
                          <a:latin typeface="M PLUS 1p"/>
                          <a:ea typeface="M PLUS 1p"/>
                          <a:cs typeface="M PLUS 1p"/>
                          <a:sym typeface="M PLUS 1p"/>
                        </a:rPr>
                        <a:t>1日1時間の会議を、10名分</a:t>
                      </a:r>
                      <a:endParaRPr sz="800">
                        <a:solidFill>
                          <a:srgbClr val="242A23"/>
                        </a:solidFill>
                        <a:latin typeface="M PLUS 1p"/>
                        <a:ea typeface="M PLUS 1p"/>
                        <a:cs typeface="M PLUS 1p"/>
                        <a:sym typeface="M PLUS 1p"/>
                      </a:endParaRPr>
                    </a:p>
                    <a:p>
                      <a:pPr indent="0" lvl="0" marL="0" rtl="0" algn="ctr">
                        <a:lnSpc>
                          <a:spcPct val="115000"/>
                        </a:lnSpc>
                        <a:spcBef>
                          <a:spcPts val="0"/>
                        </a:spcBef>
                        <a:spcAft>
                          <a:spcPts val="0"/>
                        </a:spcAft>
                        <a:buNone/>
                      </a:pPr>
                      <a:r>
                        <a:rPr lang="ja" sz="800">
                          <a:solidFill>
                            <a:srgbClr val="242A23"/>
                          </a:solidFill>
                          <a:latin typeface="M PLUS 1p"/>
                          <a:ea typeface="M PLUS 1p"/>
                          <a:cs typeface="M PLUS 1p"/>
                          <a:sym typeface="M PLUS 1p"/>
                        </a:rPr>
                        <a:t>削減できた場合の月間削減コスト</a:t>
                      </a:r>
                      <a:endParaRPr sz="800">
                        <a:latin typeface="M PLUS 1p"/>
                        <a:ea typeface="M PLUS 1p"/>
                        <a:cs typeface="M PLUS 1p"/>
                        <a:sym typeface="M PLUS 1p"/>
                      </a:endParaRPr>
                    </a:p>
                  </a:txBody>
                  <a:tcPr marT="48200" marB="48200" marR="64275" marL="642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ja" sz="800">
                          <a:solidFill>
                            <a:srgbClr val="242A23"/>
                          </a:solidFill>
                          <a:latin typeface="M PLUS 1p"/>
                          <a:ea typeface="M PLUS 1p"/>
                          <a:cs typeface="M PLUS 1p"/>
                          <a:sym typeface="M PLUS 1p"/>
                        </a:rPr>
                        <a:t>1日0.5時間の電話時間を、10名分</a:t>
                      </a:r>
                      <a:endParaRPr sz="800">
                        <a:solidFill>
                          <a:srgbClr val="242A23"/>
                        </a:solidFill>
                        <a:latin typeface="M PLUS 1p"/>
                        <a:ea typeface="M PLUS 1p"/>
                        <a:cs typeface="M PLUS 1p"/>
                        <a:sym typeface="M PLUS 1p"/>
                      </a:endParaRPr>
                    </a:p>
                    <a:p>
                      <a:pPr indent="0" lvl="0" marL="0" rtl="0" algn="ctr">
                        <a:lnSpc>
                          <a:spcPct val="115000"/>
                        </a:lnSpc>
                        <a:spcBef>
                          <a:spcPts val="0"/>
                        </a:spcBef>
                        <a:spcAft>
                          <a:spcPts val="0"/>
                        </a:spcAft>
                        <a:buNone/>
                      </a:pPr>
                      <a:r>
                        <a:rPr lang="ja" sz="800">
                          <a:solidFill>
                            <a:srgbClr val="242A23"/>
                          </a:solidFill>
                          <a:latin typeface="M PLUS 1p"/>
                          <a:ea typeface="M PLUS 1p"/>
                          <a:cs typeface="M PLUS 1p"/>
                          <a:sym typeface="M PLUS 1p"/>
                        </a:rPr>
                        <a:t>削減できた場合の月間削減コスト</a:t>
                      </a:r>
                      <a:endParaRPr sz="800">
                        <a:latin typeface="M PLUS 1p"/>
                        <a:ea typeface="M PLUS 1p"/>
                        <a:cs typeface="M PLUS 1p"/>
                        <a:sym typeface="M PLUS 1p"/>
                      </a:endParaRPr>
                    </a:p>
                  </a:txBody>
                  <a:tcPr marT="48200" marB="48200" marR="64275" marL="642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80950">
                <a:tc>
                  <a:txBody>
                    <a:bodyPr/>
                    <a:lstStyle/>
                    <a:p>
                      <a:pPr indent="0" lvl="0" marL="0" rtl="0" algn="ctr">
                        <a:spcBef>
                          <a:spcPts val="0"/>
                        </a:spcBef>
                        <a:spcAft>
                          <a:spcPts val="0"/>
                        </a:spcAft>
                        <a:buNone/>
                      </a:pPr>
                      <a:r>
                        <a:rPr lang="ja" sz="1100">
                          <a:latin typeface="M PLUS 1p"/>
                          <a:ea typeface="M PLUS 1p"/>
                          <a:cs typeface="M PLUS 1p"/>
                          <a:sym typeface="M PLUS 1p"/>
                        </a:rPr>
                        <a:t>削減時間</a:t>
                      </a:r>
                      <a:endParaRPr sz="1100">
                        <a:latin typeface="M PLUS 1p"/>
                        <a:ea typeface="M PLUS 1p"/>
                        <a:cs typeface="M PLUS 1p"/>
                        <a:sym typeface="M PLUS 1p"/>
                      </a:endParaRPr>
                    </a:p>
                  </a:txBody>
                  <a:tcPr marT="48200" marB="48200" marR="64275" marL="64275" anchor="ctr">
                    <a:solidFill>
                      <a:schemeClr val="lt2"/>
                    </a:solidFill>
                  </a:tcPr>
                </a:tc>
                <a:tc>
                  <a:txBody>
                    <a:bodyPr/>
                    <a:lstStyle/>
                    <a:p>
                      <a:pPr indent="0" lvl="0" marL="0" rtl="0" algn="ctr">
                        <a:spcBef>
                          <a:spcPts val="0"/>
                        </a:spcBef>
                        <a:spcAft>
                          <a:spcPts val="0"/>
                        </a:spcAft>
                        <a:buNone/>
                      </a:pPr>
                      <a:r>
                        <a:rPr lang="ja" sz="1100">
                          <a:latin typeface="M PLUS 1p"/>
                          <a:ea typeface="M PLUS 1p"/>
                          <a:cs typeface="M PLUS 1p"/>
                          <a:sym typeface="M PLUS 1p"/>
                        </a:rPr>
                        <a:t>1.26時間</a:t>
                      </a:r>
                      <a:endParaRPr sz="1100">
                        <a:latin typeface="M PLUS 1p"/>
                        <a:ea typeface="M PLUS 1p"/>
                        <a:cs typeface="M PLUS 1p"/>
                        <a:sym typeface="M PLUS 1p"/>
                      </a:endParaRPr>
                    </a:p>
                  </a:txBody>
                  <a:tcPr marT="48200" marB="48200" marR="64275" marL="64275"/>
                </a:tc>
                <a:tc>
                  <a:txBody>
                    <a:bodyPr/>
                    <a:lstStyle/>
                    <a:p>
                      <a:pPr indent="0" lvl="0" marL="0" rtl="0" algn="ctr">
                        <a:spcBef>
                          <a:spcPts val="0"/>
                        </a:spcBef>
                        <a:spcAft>
                          <a:spcPts val="0"/>
                        </a:spcAft>
                        <a:buNone/>
                      </a:pPr>
                      <a:r>
                        <a:rPr lang="ja" sz="1100">
                          <a:latin typeface="M PLUS 1p"/>
                          <a:ea typeface="M PLUS 1p"/>
                          <a:cs typeface="M PLUS 1p"/>
                          <a:sym typeface="M PLUS 1p"/>
                        </a:rPr>
                        <a:t>1時間</a:t>
                      </a:r>
                      <a:endParaRPr sz="1100">
                        <a:latin typeface="M PLUS 1p"/>
                        <a:ea typeface="M PLUS 1p"/>
                        <a:cs typeface="M PLUS 1p"/>
                        <a:sym typeface="M PLUS 1p"/>
                      </a:endParaRPr>
                    </a:p>
                  </a:txBody>
                  <a:tcPr marT="48200" marB="48200" marR="64275" marL="6427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ja" sz="1100">
                          <a:latin typeface="M PLUS 1p"/>
                          <a:ea typeface="M PLUS 1p"/>
                          <a:cs typeface="M PLUS 1p"/>
                          <a:sym typeface="M PLUS 1p"/>
                        </a:rPr>
                        <a:t>0.5時間</a:t>
                      </a:r>
                      <a:endParaRPr sz="1100">
                        <a:latin typeface="M PLUS 1p"/>
                        <a:ea typeface="M PLUS 1p"/>
                        <a:cs typeface="M PLUS 1p"/>
                        <a:sym typeface="M PLUS 1p"/>
                      </a:endParaRPr>
                    </a:p>
                  </a:txBody>
                  <a:tcPr marT="48200" marB="48200" marR="64275" marL="6427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80950">
                <a:tc>
                  <a:txBody>
                    <a:bodyPr/>
                    <a:lstStyle/>
                    <a:p>
                      <a:pPr indent="0" lvl="0" marL="0" rtl="0" algn="ctr">
                        <a:spcBef>
                          <a:spcPts val="0"/>
                        </a:spcBef>
                        <a:spcAft>
                          <a:spcPts val="0"/>
                        </a:spcAft>
                        <a:buNone/>
                      </a:pPr>
                      <a:r>
                        <a:rPr lang="ja" sz="1100">
                          <a:latin typeface="M PLUS 1p"/>
                          <a:ea typeface="M PLUS 1p"/>
                          <a:cs typeface="M PLUS 1p"/>
                          <a:sym typeface="M PLUS 1p"/>
                        </a:rPr>
                        <a:t>人数</a:t>
                      </a:r>
                      <a:endParaRPr sz="1100">
                        <a:latin typeface="M PLUS 1p"/>
                        <a:ea typeface="M PLUS 1p"/>
                        <a:cs typeface="M PLUS 1p"/>
                        <a:sym typeface="M PLUS 1p"/>
                      </a:endParaRPr>
                    </a:p>
                  </a:txBody>
                  <a:tcPr marT="48200" marB="48200" marR="64275" marL="64275" anchor="ctr">
                    <a:solidFill>
                      <a:schemeClr val="lt2"/>
                    </a:solidFill>
                  </a:tcPr>
                </a:tc>
                <a:tc>
                  <a:txBody>
                    <a:bodyPr/>
                    <a:lstStyle/>
                    <a:p>
                      <a:pPr indent="0" lvl="0" marL="0" rtl="0" algn="ctr">
                        <a:spcBef>
                          <a:spcPts val="0"/>
                        </a:spcBef>
                        <a:spcAft>
                          <a:spcPts val="0"/>
                        </a:spcAft>
                        <a:buNone/>
                      </a:pPr>
                      <a:r>
                        <a:rPr lang="ja" sz="1100">
                          <a:latin typeface="M PLUS 1p"/>
                          <a:ea typeface="M PLUS 1p"/>
                          <a:cs typeface="M PLUS 1p"/>
                          <a:sym typeface="M PLUS 1p"/>
                        </a:rPr>
                        <a:t>10名</a:t>
                      </a:r>
                      <a:endParaRPr sz="1100">
                        <a:latin typeface="M PLUS 1p"/>
                        <a:ea typeface="M PLUS 1p"/>
                        <a:cs typeface="M PLUS 1p"/>
                        <a:sym typeface="M PLUS 1p"/>
                      </a:endParaRPr>
                    </a:p>
                  </a:txBody>
                  <a:tcPr marT="48200" marB="48200" marR="64275" marL="64275">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ja" sz="1100">
                          <a:latin typeface="M PLUS 1p"/>
                          <a:ea typeface="M PLUS 1p"/>
                          <a:cs typeface="M PLUS 1p"/>
                          <a:sym typeface="M PLUS 1p"/>
                        </a:rPr>
                        <a:t>10名</a:t>
                      </a:r>
                      <a:endParaRPr sz="1100">
                        <a:latin typeface="M PLUS 1p"/>
                        <a:ea typeface="M PLUS 1p"/>
                        <a:cs typeface="M PLUS 1p"/>
                        <a:sym typeface="M PLUS 1p"/>
                      </a:endParaRPr>
                    </a:p>
                  </a:txBody>
                  <a:tcPr marT="48200" marB="48200" marR="64275" marL="642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ja" sz="1100">
                          <a:latin typeface="M PLUS 1p"/>
                          <a:ea typeface="M PLUS 1p"/>
                          <a:cs typeface="M PLUS 1p"/>
                          <a:sym typeface="M PLUS 1p"/>
                        </a:rPr>
                        <a:t>10名</a:t>
                      </a:r>
                      <a:endParaRPr sz="1100">
                        <a:latin typeface="M PLUS 1p"/>
                        <a:ea typeface="M PLUS 1p"/>
                        <a:cs typeface="M PLUS 1p"/>
                        <a:sym typeface="M PLUS 1p"/>
                      </a:endParaRPr>
                    </a:p>
                  </a:txBody>
                  <a:tcPr marT="48200" marB="48200" marR="64275" marL="642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80950">
                <a:tc>
                  <a:txBody>
                    <a:bodyPr/>
                    <a:lstStyle/>
                    <a:p>
                      <a:pPr indent="0" lvl="0" marL="0" rtl="0" algn="ctr">
                        <a:spcBef>
                          <a:spcPts val="0"/>
                        </a:spcBef>
                        <a:spcAft>
                          <a:spcPts val="0"/>
                        </a:spcAft>
                        <a:buNone/>
                      </a:pPr>
                      <a:r>
                        <a:rPr lang="ja" sz="1100">
                          <a:latin typeface="M PLUS 1p"/>
                          <a:ea typeface="M PLUS 1p"/>
                          <a:cs typeface="M PLUS 1p"/>
                          <a:sym typeface="M PLUS 1p"/>
                        </a:rPr>
                        <a:t>営業日/月</a:t>
                      </a:r>
                      <a:endParaRPr sz="1100">
                        <a:latin typeface="M PLUS 1p"/>
                        <a:ea typeface="M PLUS 1p"/>
                        <a:cs typeface="M PLUS 1p"/>
                        <a:sym typeface="M PLUS 1p"/>
                      </a:endParaRPr>
                    </a:p>
                  </a:txBody>
                  <a:tcPr marT="48200" marB="48200" marR="64275" marL="64275" anchor="ctr">
                    <a:solidFill>
                      <a:schemeClr val="lt2"/>
                    </a:solidFill>
                  </a:tcPr>
                </a:tc>
                <a:tc>
                  <a:txBody>
                    <a:bodyPr/>
                    <a:lstStyle/>
                    <a:p>
                      <a:pPr indent="0" lvl="0" marL="0" rtl="0" algn="ctr">
                        <a:spcBef>
                          <a:spcPts val="0"/>
                        </a:spcBef>
                        <a:spcAft>
                          <a:spcPts val="0"/>
                        </a:spcAft>
                        <a:buNone/>
                      </a:pPr>
                      <a:r>
                        <a:rPr lang="ja" sz="1100">
                          <a:latin typeface="M PLUS 1p"/>
                          <a:ea typeface="M PLUS 1p"/>
                          <a:cs typeface="M PLUS 1p"/>
                          <a:sym typeface="M PLUS 1p"/>
                        </a:rPr>
                        <a:t>20日</a:t>
                      </a:r>
                      <a:endParaRPr sz="1100">
                        <a:latin typeface="M PLUS 1p"/>
                        <a:ea typeface="M PLUS 1p"/>
                        <a:cs typeface="M PLUS 1p"/>
                        <a:sym typeface="M PLUS 1p"/>
                      </a:endParaRPr>
                    </a:p>
                  </a:txBody>
                  <a:tcPr marT="48200" marB="48200" marR="64275" marL="64275">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ja" sz="1100">
                          <a:latin typeface="M PLUS 1p"/>
                          <a:ea typeface="M PLUS 1p"/>
                          <a:cs typeface="M PLUS 1p"/>
                          <a:sym typeface="M PLUS 1p"/>
                        </a:rPr>
                        <a:t>20日</a:t>
                      </a:r>
                      <a:endParaRPr sz="1100">
                        <a:latin typeface="M PLUS 1p"/>
                        <a:ea typeface="M PLUS 1p"/>
                        <a:cs typeface="M PLUS 1p"/>
                        <a:sym typeface="M PLUS 1p"/>
                      </a:endParaRPr>
                    </a:p>
                  </a:txBody>
                  <a:tcPr marT="48200" marB="48200" marR="64275" marL="642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ja" sz="1100">
                          <a:latin typeface="M PLUS 1p"/>
                          <a:ea typeface="M PLUS 1p"/>
                          <a:cs typeface="M PLUS 1p"/>
                          <a:sym typeface="M PLUS 1p"/>
                        </a:rPr>
                        <a:t>20日</a:t>
                      </a:r>
                      <a:endParaRPr sz="1100">
                        <a:latin typeface="M PLUS 1p"/>
                        <a:ea typeface="M PLUS 1p"/>
                        <a:cs typeface="M PLUS 1p"/>
                        <a:sym typeface="M PLUS 1p"/>
                      </a:endParaRPr>
                    </a:p>
                  </a:txBody>
                  <a:tcPr marT="48200" marB="48200" marR="64275" marL="642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80950">
                <a:tc>
                  <a:txBody>
                    <a:bodyPr/>
                    <a:lstStyle/>
                    <a:p>
                      <a:pPr indent="0" lvl="0" marL="0" rtl="0" algn="ctr">
                        <a:spcBef>
                          <a:spcPts val="0"/>
                        </a:spcBef>
                        <a:spcAft>
                          <a:spcPts val="0"/>
                        </a:spcAft>
                        <a:buNone/>
                      </a:pPr>
                      <a:r>
                        <a:rPr lang="ja" sz="1100">
                          <a:latin typeface="M PLUS 1p"/>
                          <a:ea typeface="M PLUS 1p"/>
                          <a:cs typeface="M PLUS 1p"/>
                          <a:sym typeface="M PLUS 1p"/>
                        </a:rPr>
                        <a:t>平均時間単価</a:t>
                      </a:r>
                      <a:endParaRPr sz="1100">
                        <a:latin typeface="M PLUS 1p"/>
                        <a:ea typeface="M PLUS 1p"/>
                        <a:cs typeface="M PLUS 1p"/>
                        <a:sym typeface="M PLUS 1p"/>
                      </a:endParaRPr>
                    </a:p>
                  </a:txBody>
                  <a:tcPr marT="48200" marB="48200" marR="64275" marL="64275" anchor="ctr">
                    <a:solidFill>
                      <a:schemeClr val="lt2"/>
                    </a:solidFill>
                  </a:tcPr>
                </a:tc>
                <a:tc>
                  <a:txBody>
                    <a:bodyPr/>
                    <a:lstStyle/>
                    <a:p>
                      <a:pPr indent="0" lvl="0" marL="0" rtl="0" algn="ctr">
                        <a:spcBef>
                          <a:spcPts val="0"/>
                        </a:spcBef>
                        <a:spcAft>
                          <a:spcPts val="0"/>
                        </a:spcAft>
                        <a:buNone/>
                      </a:pPr>
                      <a:r>
                        <a:rPr lang="ja" sz="1100">
                          <a:latin typeface="M PLUS 1p"/>
                          <a:ea typeface="M PLUS 1p"/>
                          <a:cs typeface="M PLUS 1p"/>
                          <a:sym typeface="M PLUS 1p"/>
                        </a:rPr>
                        <a:t>2,000円</a:t>
                      </a:r>
                      <a:endParaRPr sz="1100">
                        <a:latin typeface="M PLUS 1p"/>
                        <a:ea typeface="M PLUS 1p"/>
                        <a:cs typeface="M PLUS 1p"/>
                        <a:sym typeface="M PLUS 1p"/>
                      </a:endParaRPr>
                    </a:p>
                  </a:txBody>
                  <a:tcPr marT="48200" marB="48200" marR="64275" marL="64275">
                    <a:lnR cap="flat" cmpd="sng" w="9525">
                      <a:solidFill>
                        <a:srgbClr val="9E9E9E"/>
                      </a:solidFill>
                      <a:prstDash val="solid"/>
                      <a:round/>
                      <a:headEnd len="sm" w="sm" type="none"/>
                      <a:tailEnd len="sm" w="sm" type="none"/>
                    </a:lnR>
                  </a:tcPr>
                </a:tc>
                <a:tc>
                  <a:txBody>
                    <a:bodyPr/>
                    <a:lstStyle/>
                    <a:p>
                      <a:pPr indent="0" lvl="0" marL="0" rtl="0" algn="ctr">
                        <a:spcBef>
                          <a:spcPts val="0"/>
                        </a:spcBef>
                        <a:spcAft>
                          <a:spcPts val="0"/>
                        </a:spcAft>
                        <a:buNone/>
                      </a:pPr>
                      <a:r>
                        <a:rPr lang="ja" sz="1100">
                          <a:latin typeface="M PLUS 1p"/>
                          <a:ea typeface="M PLUS 1p"/>
                          <a:cs typeface="M PLUS 1p"/>
                          <a:sym typeface="M PLUS 1p"/>
                        </a:rPr>
                        <a:t>2,000円</a:t>
                      </a:r>
                      <a:endParaRPr sz="1100">
                        <a:latin typeface="M PLUS 1p"/>
                        <a:ea typeface="M PLUS 1p"/>
                        <a:cs typeface="M PLUS 1p"/>
                        <a:sym typeface="M PLUS 1p"/>
                      </a:endParaRPr>
                    </a:p>
                  </a:txBody>
                  <a:tcPr marT="48200" marB="48200" marR="64275" marL="642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ja" sz="1100">
                          <a:latin typeface="M PLUS 1p"/>
                          <a:ea typeface="M PLUS 1p"/>
                          <a:cs typeface="M PLUS 1p"/>
                          <a:sym typeface="M PLUS 1p"/>
                        </a:rPr>
                        <a:t>2,000円</a:t>
                      </a:r>
                      <a:endParaRPr sz="1100">
                        <a:latin typeface="M PLUS 1p"/>
                        <a:ea typeface="M PLUS 1p"/>
                        <a:cs typeface="M PLUS 1p"/>
                        <a:sym typeface="M PLUS 1p"/>
                      </a:endParaRPr>
                    </a:p>
                  </a:txBody>
                  <a:tcPr marT="48200" marB="48200" marR="64275" marL="6427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280950">
                <a:tc>
                  <a:txBody>
                    <a:bodyPr/>
                    <a:lstStyle/>
                    <a:p>
                      <a:pPr indent="0" lvl="0" marL="0" rtl="0" algn="ctr">
                        <a:spcBef>
                          <a:spcPts val="0"/>
                        </a:spcBef>
                        <a:spcAft>
                          <a:spcPts val="0"/>
                        </a:spcAft>
                        <a:buNone/>
                      </a:pPr>
                      <a:r>
                        <a:rPr lang="ja" sz="1100">
                          <a:latin typeface="M PLUS 1p"/>
                          <a:ea typeface="M PLUS 1p"/>
                          <a:cs typeface="M PLUS 1p"/>
                          <a:sym typeface="M PLUS 1p"/>
                        </a:rPr>
                        <a:t>合計</a:t>
                      </a:r>
                      <a:endParaRPr sz="1100">
                        <a:latin typeface="M PLUS 1p"/>
                        <a:ea typeface="M PLUS 1p"/>
                        <a:cs typeface="M PLUS 1p"/>
                        <a:sym typeface="M PLUS 1p"/>
                      </a:endParaRPr>
                    </a:p>
                  </a:txBody>
                  <a:tcPr marT="48200" marB="48200" marR="64275" marL="64275" anchor="ctr">
                    <a:solidFill>
                      <a:schemeClr val="lt2"/>
                    </a:solidFill>
                  </a:tcPr>
                </a:tc>
                <a:tc>
                  <a:txBody>
                    <a:bodyPr/>
                    <a:lstStyle/>
                    <a:p>
                      <a:pPr indent="0" lvl="0" marL="0" rtl="0" algn="ctr">
                        <a:spcBef>
                          <a:spcPts val="0"/>
                        </a:spcBef>
                        <a:spcAft>
                          <a:spcPts val="0"/>
                        </a:spcAft>
                        <a:buNone/>
                      </a:pPr>
                      <a:r>
                        <a:rPr lang="ja" sz="1100">
                          <a:latin typeface="M PLUS 1p"/>
                          <a:ea typeface="M PLUS 1p"/>
                          <a:cs typeface="M PLUS 1p"/>
                          <a:sym typeface="M PLUS 1p"/>
                        </a:rPr>
                        <a:t>504,000円</a:t>
                      </a:r>
                      <a:endParaRPr sz="1100">
                        <a:latin typeface="M PLUS 1p"/>
                        <a:ea typeface="M PLUS 1p"/>
                        <a:cs typeface="M PLUS 1p"/>
                        <a:sym typeface="M PLUS 1p"/>
                      </a:endParaRPr>
                    </a:p>
                  </a:txBody>
                  <a:tcPr marT="48200" marB="48200" marR="64275" marL="64275"/>
                </a:tc>
                <a:tc>
                  <a:txBody>
                    <a:bodyPr/>
                    <a:lstStyle/>
                    <a:p>
                      <a:pPr indent="0" lvl="0" marL="0" rtl="0" algn="ctr">
                        <a:spcBef>
                          <a:spcPts val="0"/>
                        </a:spcBef>
                        <a:spcAft>
                          <a:spcPts val="0"/>
                        </a:spcAft>
                        <a:buNone/>
                      </a:pPr>
                      <a:r>
                        <a:rPr lang="ja" sz="1100">
                          <a:latin typeface="M PLUS 1p"/>
                          <a:ea typeface="M PLUS 1p"/>
                          <a:cs typeface="M PLUS 1p"/>
                          <a:sym typeface="M PLUS 1p"/>
                        </a:rPr>
                        <a:t>400,000円</a:t>
                      </a:r>
                      <a:endParaRPr sz="1100">
                        <a:latin typeface="M PLUS 1p"/>
                        <a:ea typeface="M PLUS 1p"/>
                        <a:cs typeface="M PLUS 1p"/>
                        <a:sym typeface="M PLUS 1p"/>
                      </a:endParaRPr>
                    </a:p>
                  </a:txBody>
                  <a:tcPr marT="48200" marB="48200" marR="64275" marL="64275">
                    <a:lnT cap="flat" cmpd="sng" w="9525">
                      <a:solidFill>
                        <a:srgbClr val="9E9E9E"/>
                      </a:solidFill>
                      <a:prstDash val="solid"/>
                      <a:round/>
                      <a:headEnd len="sm" w="sm" type="none"/>
                      <a:tailEnd len="sm" w="sm" type="none"/>
                    </a:lnT>
                  </a:tcPr>
                </a:tc>
                <a:tc>
                  <a:txBody>
                    <a:bodyPr/>
                    <a:lstStyle/>
                    <a:p>
                      <a:pPr indent="0" lvl="0" marL="0" rtl="0" algn="ctr">
                        <a:spcBef>
                          <a:spcPts val="0"/>
                        </a:spcBef>
                        <a:spcAft>
                          <a:spcPts val="0"/>
                        </a:spcAft>
                        <a:buNone/>
                      </a:pPr>
                      <a:r>
                        <a:rPr lang="ja" sz="1100">
                          <a:latin typeface="M PLUS 1p"/>
                          <a:ea typeface="M PLUS 1p"/>
                          <a:cs typeface="M PLUS 1p"/>
                          <a:sym typeface="M PLUS 1p"/>
                        </a:rPr>
                        <a:t>200,000円</a:t>
                      </a:r>
                      <a:endParaRPr sz="1100">
                        <a:latin typeface="M PLUS 1p"/>
                        <a:ea typeface="M PLUS 1p"/>
                        <a:cs typeface="M PLUS 1p"/>
                        <a:sym typeface="M PLUS 1p"/>
                      </a:endParaRPr>
                    </a:p>
                  </a:txBody>
                  <a:tcPr marT="48200" marB="48200" marR="64275" marL="64275">
                    <a:lnT cap="flat" cmpd="sng" w="9525">
                      <a:solidFill>
                        <a:srgbClr val="9E9E9E"/>
                      </a:solidFill>
                      <a:prstDash val="solid"/>
                      <a:round/>
                      <a:headEnd len="sm" w="sm" type="none"/>
                      <a:tailEnd len="sm" w="sm" type="none"/>
                    </a:lnT>
                  </a:tcPr>
                </a:tc>
              </a:tr>
            </a:tbl>
          </a:graphicData>
        </a:graphic>
      </p:graphicFrame>
      <p:pic>
        <p:nvPicPr>
          <p:cNvPr id="580" name="Google Shape;580;p50"/>
          <p:cNvPicPr preferRelativeResize="0"/>
          <p:nvPr/>
        </p:nvPicPr>
        <p:blipFill rotWithShape="1">
          <a:blip r:embed="rId3">
            <a:alphaModFix/>
          </a:blip>
          <a:srcRect b="18626" l="0" r="0" t="0"/>
          <a:stretch/>
        </p:blipFill>
        <p:spPr>
          <a:xfrm>
            <a:off x="4269400" y="963275"/>
            <a:ext cx="1938425" cy="1049750"/>
          </a:xfrm>
          <a:prstGeom prst="rect">
            <a:avLst/>
          </a:prstGeom>
          <a:noFill/>
          <a:ln>
            <a:noFill/>
          </a:ln>
        </p:spPr>
      </p:pic>
      <p:pic>
        <p:nvPicPr>
          <p:cNvPr id="581" name="Google Shape;581;p50"/>
          <p:cNvPicPr preferRelativeResize="0"/>
          <p:nvPr/>
        </p:nvPicPr>
        <p:blipFill rotWithShape="1">
          <a:blip r:embed="rId4">
            <a:alphaModFix/>
          </a:blip>
          <a:srcRect b="12196" l="0" r="3400" t="0"/>
          <a:stretch/>
        </p:blipFill>
        <p:spPr>
          <a:xfrm>
            <a:off x="6585375" y="963275"/>
            <a:ext cx="1783950" cy="1056025"/>
          </a:xfrm>
          <a:prstGeom prst="rect">
            <a:avLst/>
          </a:prstGeom>
          <a:noFill/>
          <a:ln>
            <a:noFill/>
          </a:ln>
        </p:spPr>
      </p:pic>
      <p:pic>
        <p:nvPicPr>
          <p:cNvPr id="582" name="Google Shape;582;p50"/>
          <p:cNvPicPr preferRelativeResize="0"/>
          <p:nvPr/>
        </p:nvPicPr>
        <p:blipFill rotWithShape="1">
          <a:blip r:embed="rId5">
            <a:alphaModFix/>
          </a:blip>
          <a:srcRect b="11715" l="6276" r="15083" t="0"/>
          <a:stretch/>
        </p:blipFill>
        <p:spPr>
          <a:xfrm>
            <a:off x="2107925" y="969551"/>
            <a:ext cx="1861175" cy="1049750"/>
          </a:xfrm>
          <a:prstGeom prst="rect">
            <a:avLst/>
          </a:prstGeom>
          <a:noFill/>
          <a:ln>
            <a:noFill/>
          </a:ln>
        </p:spPr>
      </p:pic>
      <p:sp>
        <p:nvSpPr>
          <p:cNvPr id="583" name="Google Shape;583;p50"/>
          <p:cNvSpPr/>
          <p:nvPr/>
        </p:nvSpPr>
        <p:spPr>
          <a:xfrm>
            <a:off x="573327" y="4017332"/>
            <a:ext cx="3016500" cy="241200"/>
          </a:xfrm>
          <a:prstGeom prst="rect">
            <a:avLst/>
          </a:prstGeom>
          <a:solidFill>
            <a:srgbClr val="FF0000"/>
          </a:solidFill>
          <a:ln>
            <a:noFill/>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584" name="Google Shape;584;p50"/>
          <p:cNvSpPr txBox="1"/>
          <p:nvPr/>
        </p:nvSpPr>
        <p:spPr>
          <a:xfrm>
            <a:off x="573327" y="4017332"/>
            <a:ext cx="3016500" cy="241200"/>
          </a:xfrm>
          <a:prstGeom prst="rect">
            <a:avLst/>
          </a:prstGeom>
          <a:solidFill>
            <a:schemeClr val="accent1"/>
          </a:solidFill>
          <a:ln>
            <a:noFill/>
          </a:ln>
        </p:spPr>
        <p:txBody>
          <a:bodyPr anchorCtr="0" anchor="ctr" bIns="58925" lIns="58925" spcFirstLastPara="1" rIns="58925" wrap="square" tIns="58925">
            <a:noAutofit/>
          </a:bodyPr>
          <a:lstStyle/>
          <a:p>
            <a:pPr indent="0" lvl="0" marL="0" rtl="0" algn="ctr">
              <a:spcBef>
                <a:spcPts val="0"/>
              </a:spcBef>
              <a:spcAft>
                <a:spcPts val="0"/>
              </a:spcAft>
              <a:buNone/>
            </a:pPr>
            <a:r>
              <a:rPr lang="ja" sz="1300">
                <a:solidFill>
                  <a:srgbClr val="FFFFFF"/>
                </a:solidFill>
                <a:latin typeface="M PLUS 1p Medium"/>
                <a:ea typeface="M PLUS 1p Medium"/>
                <a:cs typeface="M PLUS 1p Medium"/>
                <a:sym typeface="M PLUS 1p Medium"/>
              </a:rPr>
              <a:t>Chatworkの導入コスト</a:t>
            </a:r>
            <a:endParaRPr sz="1300">
              <a:solidFill>
                <a:srgbClr val="FFFFFF"/>
              </a:solidFill>
              <a:latin typeface="M PLUS 1p Medium"/>
              <a:ea typeface="M PLUS 1p Medium"/>
              <a:cs typeface="M PLUS 1p Medium"/>
              <a:sym typeface="M PLUS 1p Medium"/>
            </a:endParaRPr>
          </a:p>
        </p:txBody>
      </p:sp>
      <p:sp>
        <p:nvSpPr>
          <p:cNvPr id="585" name="Google Shape;585;p50"/>
          <p:cNvSpPr txBox="1"/>
          <p:nvPr/>
        </p:nvSpPr>
        <p:spPr>
          <a:xfrm>
            <a:off x="516175" y="4283625"/>
            <a:ext cx="7512000" cy="706500"/>
          </a:xfrm>
          <a:prstGeom prst="rect">
            <a:avLst/>
          </a:prstGeom>
          <a:noFill/>
          <a:ln>
            <a:noFill/>
          </a:ln>
        </p:spPr>
        <p:txBody>
          <a:bodyPr anchorCtr="0" anchor="t" bIns="58925" lIns="58925" spcFirstLastPara="1" rIns="58925" wrap="square" tIns="58925">
            <a:noAutofit/>
          </a:bodyPr>
          <a:lstStyle/>
          <a:p>
            <a:pPr indent="0" lvl="0" marL="0" rtl="0" algn="l">
              <a:lnSpc>
                <a:spcPct val="115000"/>
              </a:lnSpc>
              <a:spcBef>
                <a:spcPts val="0"/>
              </a:spcBef>
              <a:spcAft>
                <a:spcPts val="0"/>
              </a:spcAft>
              <a:buNone/>
            </a:pPr>
            <a:r>
              <a:rPr b="1" lang="ja" sz="1300">
                <a:latin typeface="M PLUS 1p"/>
                <a:ea typeface="M PLUS 1p"/>
                <a:cs typeface="M PLUS 1p"/>
                <a:sym typeface="M PLUS 1p"/>
              </a:rPr>
              <a:t>アカウント単価（700〜1,200円）×利用人数＝月間導入コスト</a:t>
            </a:r>
            <a:endParaRPr sz="1300">
              <a:latin typeface="M PLUS 1p"/>
              <a:ea typeface="M PLUS 1p"/>
              <a:cs typeface="M PLUS 1p"/>
              <a:sym typeface="M PLUS 1p"/>
            </a:endParaRPr>
          </a:p>
          <a:p>
            <a:pPr indent="0" lvl="0" marL="0" rtl="0" algn="l">
              <a:lnSpc>
                <a:spcPct val="115000"/>
              </a:lnSpc>
              <a:spcBef>
                <a:spcPts val="0"/>
              </a:spcBef>
              <a:spcAft>
                <a:spcPts val="0"/>
              </a:spcAft>
              <a:buNone/>
            </a:pPr>
            <a:r>
              <a:rPr lang="ja" sz="1100">
                <a:latin typeface="M PLUS 1p"/>
                <a:ea typeface="M PLUS 1p"/>
                <a:cs typeface="M PLUS 1p"/>
                <a:sym typeface="M PLUS 1p"/>
              </a:rPr>
              <a:t>（例）</a:t>
            </a:r>
            <a:r>
              <a:rPr lang="ja" sz="1100">
                <a:latin typeface="M PLUS 1p"/>
                <a:ea typeface="M PLUS 1p"/>
                <a:cs typeface="M PLUS 1p"/>
                <a:sym typeface="M PLUS 1p"/>
              </a:rPr>
              <a:t>スタンダード</a:t>
            </a:r>
            <a:r>
              <a:rPr lang="ja" sz="1100">
                <a:latin typeface="M PLUS 1p"/>
                <a:ea typeface="M PLUS 1p"/>
                <a:cs typeface="M PLUS 1p"/>
                <a:sym typeface="M PLUS 1p"/>
              </a:rPr>
              <a:t>プラン700円×10名＝7,000円、</a:t>
            </a:r>
            <a:r>
              <a:rPr lang="ja" sz="1100">
                <a:latin typeface="M PLUS 1p"/>
                <a:ea typeface="M PLUS 1p"/>
                <a:cs typeface="M PLUS 1p"/>
                <a:sym typeface="M PLUS 1p"/>
              </a:rPr>
              <a:t>プロフェッショナル</a:t>
            </a:r>
            <a:r>
              <a:rPr lang="ja" sz="1100">
                <a:latin typeface="M PLUS 1p"/>
                <a:ea typeface="M PLUS 1p"/>
                <a:cs typeface="M PLUS 1p"/>
                <a:sym typeface="M PLUS 1p"/>
              </a:rPr>
              <a:t>プラン1,200</a:t>
            </a:r>
            <a:r>
              <a:rPr lang="ja" sz="1100">
                <a:solidFill>
                  <a:srgbClr val="172B31"/>
                </a:solidFill>
                <a:latin typeface="M PLUS 1p"/>
                <a:ea typeface="M PLUS 1p"/>
                <a:cs typeface="M PLUS 1p"/>
                <a:sym typeface="M PLUS 1p"/>
              </a:rPr>
              <a:t>円</a:t>
            </a:r>
            <a:r>
              <a:rPr lang="ja" sz="1100">
                <a:latin typeface="M PLUS 1p"/>
                <a:ea typeface="M PLUS 1p"/>
                <a:cs typeface="M PLUS 1p"/>
                <a:sym typeface="M PLUS 1p"/>
              </a:rPr>
              <a:t>×10名＝12,000円</a:t>
            </a:r>
            <a:endParaRPr sz="1100">
              <a:latin typeface="M PLUS 1p"/>
              <a:ea typeface="M PLUS 1p"/>
              <a:cs typeface="M PLUS 1p"/>
              <a:sym typeface="M PLUS 1p"/>
            </a:endParaRPr>
          </a:p>
        </p:txBody>
      </p:sp>
      <p:sp>
        <p:nvSpPr>
          <p:cNvPr id="586" name="Google Shape;586;p50"/>
          <p:cNvSpPr txBox="1"/>
          <p:nvPr/>
        </p:nvSpPr>
        <p:spPr>
          <a:xfrm>
            <a:off x="990643" y="3811233"/>
            <a:ext cx="7673400" cy="241200"/>
          </a:xfrm>
          <a:prstGeom prst="rect">
            <a:avLst/>
          </a:prstGeom>
          <a:noFill/>
          <a:ln>
            <a:noFill/>
          </a:ln>
        </p:spPr>
        <p:txBody>
          <a:bodyPr anchorCtr="0" anchor="ctr" bIns="58925" lIns="58925" spcFirstLastPara="1" rIns="58925" wrap="square" tIns="58925">
            <a:noAutofit/>
          </a:bodyPr>
          <a:lstStyle/>
          <a:p>
            <a:pPr indent="0" lvl="0" marL="0" rtl="0" algn="r">
              <a:spcBef>
                <a:spcPts val="0"/>
              </a:spcBef>
              <a:spcAft>
                <a:spcPts val="0"/>
              </a:spcAft>
              <a:buClr>
                <a:schemeClr val="dk1"/>
              </a:buClr>
              <a:buFont typeface="Arial"/>
              <a:buNone/>
            </a:pPr>
            <a:r>
              <a:rPr lang="ja" sz="800">
                <a:solidFill>
                  <a:schemeClr val="dk1"/>
                </a:solidFill>
                <a:latin typeface="M PLUS 1p"/>
                <a:ea typeface="M PLUS 1p"/>
                <a:cs typeface="M PLUS 1p"/>
                <a:sym typeface="M PLUS 1p"/>
              </a:rPr>
              <a:t>※：Chatwork導入企業事例「サイバーエージェント株式会社」より</a:t>
            </a:r>
            <a:endParaRPr sz="900">
              <a:latin typeface="M PLUS 1p"/>
              <a:ea typeface="M PLUS 1p"/>
              <a:cs typeface="M PLUS 1p"/>
              <a:sym typeface="M PLUS 1p"/>
            </a:endParaRPr>
          </a:p>
        </p:txBody>
      </p:sp>
      <p:sp>
        <p:nvSpPr>
          <p:cNvPr id="587" name="Google Shape;587;p50"/>
          <p:cNvSpPr txBox="1"/>
          <p:nvPr/>
        </p:nvSpPr>
        <p:spPr>
          <a:xfrm>
            <a:off x="536699" y="4717040"/>
            <a:ext cx="7673400" cy="241200"/>
          </a:xfrm>
          <a:prstGeom prst="rect">
            <a:avLst/>
          </a:prstGeom>
          <a:noFill/>
          <a:ln>
            <a:noFill/>
          </a:ln>
        </p:spPr>
        <p:txBody>
          <a:bodyPr anchorCtr="0" anchor="ctr" bIns="58925" lIns="58925" spcFirstLastPara="1" rIns="58925" wrap="square" tIns="58925">
            <a:noAutofit/>
          </a:bodyPr>
          <a:lstStyle/>
          <a:p>
            <a:pPr indent="0" lvl="0" marL="0" rtl="0" algn="l">
              <a:spcBef>
                <a:spcPts val="0"/>
              </a:spcBef>
              <a:spcAft>
                <a:spcPts val="0"/>
              </a:spcAft>
              <a:buClr>
                <a:schemeClr val="dk1"/>
              </a:buClr>
              <a:buFont typeface="Arial"/>
              <a:buNone/>
            </a:pPr>
            <a:r>
              <a:rPr lang="ja" sz="700">
                <a:solidFill>
                  <a:srgbClr val="172B4D"/>
                </a:solidFill>
                <a:latin typeface="M PLUS 1p"/>
                <a:ea typeface="M PLUS 1p"/>
                <a:cs typeface="M PLUS 1p"/>
                <a:sym typeface="M PLUS 1p"/>
              </a:rPr>
              <a:t>※ 年間契約の場合</a:t>
            </a:r>
            <a:endParaRPr sz="900">
              <a:latin typeface="M PLUS 1p"/>
              <a:ea typeface="M PLUS 1p"/>
              <a:cs typeface="M PLUS 1p"/>
              <a:sym typeface="M PLUS 1p"/>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51"/>
          <p:cNvSpPr txBox="1"/>
          <p:nvPr>
            <p:ph type="title"/>
          </p:nvPr>
        </p:nvSpPr>
        <p:spPr>
          <a:xfrm>
            <a:off x="270000" y="271833"/>
            <a:ext cx="8520600" cy="2217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None/>
            </a:pPr>
            <a:r>
              <a:rPr b="1" lang="ja" sz="1800">
                <a:solidFill>
                  <a:srgbClr val="000000"/>
                </a:solidFill>
                <a:latin typeface="Arial"/>
                <a:ea typeface="Arial"/>
                <a:cs typeface="Arial"/>
                <a:sym typeface="Arial"/>
              </a:rPr>
              <a:t>費用</a:t>
            </a:r>
            <a:r>
              <a:rPr b="1" lang="ja" sz="1800">
                <a:solidFill>
                  <a:srgbClr val="000000"/>
                </a:solidFill>
                <a:latin typeface="Arial"/>
                <a:ea typeface="Arial"/>
                <a:cs typeface="Arial"/>
                <a:sym typeface="Arial"/>
              </a:rPr>
              <a:t>対効果算出方法</a:t>
            </a:r>
            <a:endParaRPr sz="1800"/>
          </a:p>
        </p:txBody>
      </p:sp>
      <p:sp>
        <p:nvSpPr>
          <p:cNvPr id="593" name="Google Shape;593;p51"/>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18</a:t>
            </a:r>
            <a:endParaRPr/>
          </a:p>
        </p:txBody>
      </p:sp>
      <p:sp>
        <p:nvSpPr>
          <p:cNvPr id="594" name="Google Shape;594;p51"/>
          <p:cNvSpPr/>
          <p:nvPr/>
        </p:nvSpPr>
        <p:spPr>
          <a:xfrm>
            <a:off x="550076" y="808500"/>
            <a:ext cx="2157600" cy="356700"/>
          </a:xfrm>
          <a:prstGeom prst="rect">
            <a:avLst/>
          </a:prstGeom>
          <a:solidFill>
            <a:schemeClr val="accent1"/>
          </a:solidFill>
          <a:ln>
            <a:noFill/>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595" name="Google Shape;595;p51"/>
          <p:cNvSpPr txBox="1"/>
          <p:nvPr/>
        </p:nvSpPr>
        <p:spPr>
          <a:xfrm>
            <a:off x="325452" y="866156"/>
            <a:ext cx="2605500" cy="241200"/>
          </a:xfrm>
          <a:prstGeom prst="rect">
            <a:avLst/>
          </a:prstGeom>
          <a:noFill/>
          <a:ln>
            <a:noFill/>
          </a:ln>
        </p:spPr>
        <p:txBody>
          <a:bodyPr anchorCtr="0" anchor="ctr" bIns="58925" lIns="58925" spcFirstLastPara="1" rIns="58925" wrap="square" tIns="58925">
            <a:noAutofit/>
          </a:bodyPr>
          <a:lstStyle/>
          <a:p>
            <a:pPr indent="0" lvl="0" marL="0" rtl="0" algn="ctr">
              <a:spcBef>
                <a:spcPts val="0"/>
              </a:spcBef>
              <a:spcAft>
                <a:spcPts val="0"/>
              </a:spcAft>
              <a:buNone/>
            </a:pPr>
            <a:r>
              <a:rPr b="1" lang="ja">
                <a:solidFill>
                  <a:srgbClr val="FFFFFF"/>
                </a:solidFill>
              </a:rPr>
              <a:t>メール時間の削減</a:t>
            </a:r>
            <a:endParaRPr b="1">
              <a:solidFill>
                <a:srgbClr val="FFFFFF"/>
              </a:solidFill>
            </a:endParaRPr>
          </a:p>
        </p:txBody>
      </p:sp>
      <p:sp>
        <p:nvSpPr>
          <p:cNvPr id="596" name="Google Shape;596;p51"/>
          <p:cNvSpPr/>
          <p:nvPr/>
        </p:nvSpPr>
        <p:spPr>
          <a:xfrm>
            <a:off x="916456" y="1887604"/>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597" name="Google Shape;597;p51"/>
          <p:cNvSpPr txBox="1"/>
          <p:nvPr/>
        </p:nvSpPr>
        <p:spPr>
          <a:xfrm>
            <a:off x="2193168" y="1799948"/>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2300"/>
              <a:t>×</a:t>
            </a:r>
            <a:endParaRPr sz="2300"/>
          </a:p>
        </p:txBody>
      </p:sp>
      <p:sp>
        <p:nvSpPr>
          <p:cNvPr id="598" name="Google Shape;598;p51"/>
          <p:cNvSpPr/>
          <p:nvPr/>
        </p:nvSpPr>
        <p:spPr>
          <a:xfrm>
            <a:off x="2518675" y="1887604"/>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599" name="Google Shape;599;p51"/>
          <p:cNvSpPr/>
          <p:nvPr/>
        </p:nvSpPr>
        <p:spPr>
          <a:xfrm>
            <a:off x="4130311" y="1887604"/>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00" name="Google Shape;600;p51"/>
          <p:cNvSpPr/>
          <p:nvPr/>
        </p:nvSpPr>
        <p:spPr>
          <a:xfrm>
            <a:off x="5745090" y="1887604"/>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01" name="Google Shape;601;p51"/>
          <p:cNvSpPr txBox="1"/>
          <p:nvPr/>
        </p:nvSpPr>
        <p:spPr>
          <a:xfrm>
            <a:off x="7008922" y="1868706"/>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b="1" lang="ja" sz="1500"/>
              <a:t>＝</a:t>
            </a:r>
            <a:endParaRPr b="1" sz="1500"/>
          </a:p>
        </p:txBody>
      </p:sp>
      <p:sp>
        <p:nvSpPr>
          <p:cNvPr id="602" name="Google Shape;602;p51"/>
          <p:cNvSpPr/>
          <p:nvPr/>
        </p:nvSpPr>
        <p:spPr>
          <a:xfrm>
            <a:off x="7359875" y="1887604"/>
            <a:ext cx="1288800" cy="303900"/>
          </a:xfrm>
          <a:prstGeom prst="rect">
            <a:avLst/>
          </a:prstGeom>
          <a:solidFill>
            <a:srgbClr val="FEE58D"/>
          </a:solidFill>
          <a:ln cap="flat" cmpd="sng" w="38100">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03" name="Google Shape;603;p51"/>
          <p:cNvSpPr txBox="1"/>
          <p:nvPr/>
        </p:nvSpPr>
        <p:spPr>
          <a:xfrm>
            <a:off x="1122552" y="1895200"/>
            <a:ext cx="10230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時間</a:t>
            </a:r>
            <a:endParaRPr sz="1300"/>
          </a:p>
        </p:txBody>
      </p:sp>
      <p:sp>
        <p:nvSpPr>
          <p:cNvPr id="604" name="Google Shape;604;p51"/>
          <p:cNvSpPr txBox="1"/>
          <p:nvPr/>
        </p:nvSpPr>
        <p:spPr>
          <a:xfrm>
            <a:off x="2709099" y="1895200"/>
            <a:ext cx="10356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日</a:t>
            </a:r>
            <a:endParaRPr sz="1300"/>
          </a:p>
        </p:txBody>
      </p:sp>
      <p:sp>
        <p:nvSpPr>
          <p:cNvPr id="605" name="Google Shape;605;p51"/>
          <p:cNvSpPr txBox="1"/>
          <p:nvPr/>
        </p:nvSpPr>
        <p:spPr>
          <a:xfrm>
            <a:off x="4312176" y="1895200"/>
            <a:ext cx="10482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人</a:t>
            </a:r>
            <a:endParaRPr sz="1300"/>
          </a:p>
        </p:txBody>
      </p:sp>
      <p:sp>
        <p:nvSpPr>
          <p:cNvPr id="606" name="Google Shape;606;p51"/>
          <p:cNvSpPr txBox="1"/>
          <p:nvPr/>
        </p:nvSpPr>
        <p:spPr>
          <a:xfrm>
            <a:off x="5926902" y="1895200"/>
            <a:ext cx="10482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円</a:t>
            </a:r>
            <a:endParaRPr sz="1300"/>
          </a:p>
        </p:txBody>
      </p:sp>
      <p:sp>
        <p:nvSpPr>
          <p:cNvPr id="607" name="Google Shape;607;p51"/>
          <p:cNvSpPr txBox="1"/>
          <p:nvPr/>
        </p:nvSpPr>
        <p:spPr>
          <a:xfrm>
            <a:off x="7790816" y="1895198"/>
            <a:ext cx="8577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円</a:t>
            </a:r>
            <a:endParaRPr sz="1300"/>
          </a:p>
        </p:txBody>
      </p:sp>
      <p:sp>
        <p:nvSpPr>
          <p:cNvPr id="608" name="Google Shape;608;p51"/>
          <p:cNvSpPr txBox="1"/>
          <p:nvPr/>
        </p:nvSpPr>
        <p:spPr>
          <a:xfrm>
            <a:off x="859770" y="1186162"/>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削減時間</a:t>
            </a:r>
            <a:endParaRPr sz="1100">
              <a:latin typeface="M PLUS 1p Medium"/>
              <a:ea typeface="M PLUS 1p Medium"/>
              <a:cs typeface="M PLUS 1p Medium"/>
              <a:sym typeface="M PLUS 1p Medium"/>
            </a:endParaRPr>
          </a:p>
          <a:p>
            <a:pPr indent="0" lvl="0" marL="0" rtl="0" algn="l">
              <a:spcBef>
                <a:spcPts val="0"/>
              </a:spcBef>
              <a:spcAft>
                <a:spcPts val="0"/>
              </a:spcAft>
              <a:buNone/>
            </a:pPr>
            <a:r>
              <a:t/>
            </a:r>
            <a:endParaRPr sz="1100">
              <a:latin typeface="M PLUS 1p Medium"/>
              <a:ea typeface="M PLUS 1p Medium"/>
              <a:cs typeface="M PLUS 1p Medium"/>
              <a:sym typeface="M PLUS 1p Medium"/>
            </a:endParaRPr>
          </a:p>
        </p:txBody>
      </p:sp>
      <p:sp>
        <p:nvSpPr>
          <p:cNvPr id="609" name="Google Shape;609;p51"/>
          <p:cNvSpPr/>
          <p:nvPr/>
        </p:nvSpPr>
        <p:spPr>
          <a:xfrm>
            <a:off x="903902" y="1455793"/>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10" name="Google Shape;610;p51"/>
          <p:cNvSpPr txBox="1"/>
          <p:nvPr/>
        </p:nvSpPr>
        <p:spPr>
          <a:xfrm>
            <a:off x="2180614" y="1368137"/>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2300"/>
              <a:t>×</a:t>
            </a:r>
            <a:endParaRPr sz="2300"/>
          </a:p>
        </p:txBody>
      </p:sp>
      <p:sp>
        <p:nvSpPr>
          <p:cNvPr id="611" name="Google Shape;611;p51"/>
          <p:cNvSpPr txBox="1"/>
          <p:nvPr/>
        </p:nvSpPr>
        <p:spPr>
          <a:xfrm>
            <a:off x="2493147" y="1186162"/>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稼働日数</a:t>
            </a:r>
            <a:endParaRPr sz="1100">
              <a:latin typeface="M PLUS 1p Medium"/>
              <a:ea typeface="M PLUS 1p Medium"/>
              <a:cs typeface="M PLUS 1p Medium"/>
              <a:sym typeface="M PLUS 1p Medium"/>
            </a:endParaRPr>
          </a:p>
          <a:p>
            <a:pPr indent="0" lvl="0" marL="0" rtl="0" algn="l">
              <a:spcBef>
                <a:spcPts val="0"/>
              </a:spcBef>
              <a:spcAft>
                <a:spcPts val="0"/>
              </a:spcAft>
              <a:buNone/>
            </a:pPr>
            <a:r>
              <a:t/>
            </a:r>
            <a:endParaRPr sz="1100">
              <a:latin typeface="M PLUS 1p Medium"/>
              <a:ea typeface="M PLUS 1p Medium"/>
              <a:cs typeface="M PLUS 1p Medium"/>
              <a:sym typeface="M PLUS 1p Medium"/>
            </a:endParaRPr>
          </a:p>
        </p:txBody>
      </p:sp>
      <p:sp>
        <p:nvSpPr>
          <p:cNvPr id="612" name="Google Shape;612;p51"/>
          <p:cNvSpPr/>
          <p:nvPr/>
        </p:nvSpPr>
        <p:spPr>
          <a:xfrm>
            <a:off x="2506121" y="1455793"/>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13" name="Google Shape;613;p51"/>
          <p:cNvSpPr txBox="1"/>
          <p:nvPr/>
        </p:nvSpPr>
        <p:spPr>
          <a:xfrm>
            <a:off x="4079749" y="1186162"/>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社員数</a:t>
            </a:r>
            <a:endParaRPr sz="1100">
              <a:latin typeface="M PLUS 1p Medium"/>
              <a:ea typeface="M PLUS 1p Medium"/>
              <a:cs typeface="M PLUS 1p Medium"/>
              <a:sym typeface="M PLUS 1p Medium"/>
            </a:endParaRPr>
          </a:p>
        </p:txBody>
      </p:sp>
      <p:sp>
        <p:nvSpPr>
          <p:cNvPr id="614" name="Google Shape;614;p51"/>
          <p:cNvSpPr/>
          <p:nvPr/>
        </p:nvSpPr>
        <p:spPr>
          <a:xfrm>
            <a:off x="4117757" y="1455793"/>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15" name="Google Shape;615;p51"/>
          <p:cNvSpPr txBox="1"/>
          <p:nvPr/>
        </p:nvSpPr>
        <p:spPr>
          <a:xfrm>
            <a:off x="5694528" y="1186162"/>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平均時間単価</a:t>
            </a:r>
            <a:endParaRPr sz="1100">
              <a:latin typeface="M PLUS 1p Medium"/>
              <a:ea typeface="M PLUS 1p Medium"/>
              <a:cs typeface="M PLUS 1p Medium"/>
              <a:sym typeface="M PLUS 1p Medium"/>
            </a:endParaRPr>
          </a:p>
        </p:txBody>
      </p:sp>
      <p:sp>
        <p:nvSpPr>
          <p:cNvPr id="616" name="Google Shape;616;p51"/>
          <p:cNvSpPr/>
          <p:nvPr/>
        </p:nvSpPr>
        <p:spPr>
          <a:xfrm>
            <a:off x="5732536" y="1455793"/>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17" name="Google Shape;617;p51"/>
          <p:cNvSpPr txBox="1"/>
          <p:nvPr/>
        </p:nvSpPr>
        <p:spPr>
          <a:xfrm>
            <a:off x="6996368" y="1436895"/>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b="1" lang="ja" sz="1500"/>
              <a:t>＝</a:t>
            </a:r>
            <a:endParaRPr b="1" sz="1500"/>
          </a:p>
        </p:txBody>
      </p:sp>
      <p:sp>
        <p:nvSpPr>
          <p:cNvPr id="618" name="Google Shape;618;p51"/>
          <p:cNvSpPr txBox="1"/>
          <p:nvPr/>
        </p:nvSpPr>
        <p:spPr>
          <a:xfrm>
            <a:off x="7309307" y="1186162"/>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削減効果</a:t>
            </a:r>
            <a:endParaRPr sz="1100">
              <a:latin typeface="M PLUS 1p Medium"/>
              <a:ea typeface="M PLUS 1p Medium"/>
              <a:cs typeface="M PLUS 1p Medium"/>
              <a:sym typeface="M PLUS 1p Medium"/>
            </a:endParaRPr>
          </a:p>
        </p:txBody>
      </p:sp>
      <p:sp>
        <p:nvSpPr>
          <p:cNvPr id="619" name="Google Shape;619;p51"/>
          <p:cNvSpPr/>
          <p:nvPr/>
        </p:nvSpPr>
        <p:spPr>
          <a:xfrm>
            <a:off x="7347318" y="1455793"/>
            <a:ext cx="1288800" cy="303900"/>
          </a:xfrm>
          <a:prstGeom prst="rect">
            <a:avLst/>
          </a:prstGeom>
          <a:solidFill>
            <a:srgbClr val="FEE58D"/>
          </a:solidFill>
          <a:ln cap="flat" cmpd="sng" w="38100">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20" name="Google Shape;620;p51"/>
          <p:cNvSpPr txBox="1"/>
          <p:nvPr/>
        </p:nvSpPr>
        <p:spPr>
          <a:xfrm>
            <a:off x="1110001" y="1463375"/>
            <a:ext cx="10230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1300"/>
              <a:t>1.26</a:t>
            </a:r>
            <a:r>
              <a:rPr lang="ja" sz="900"/>
              <a:t>時間</a:t>
            </a:r>
            <a:endParaRPr sz="1300"/>
          </a:p>
        </p:txBody>
      </p:sp>
      <p:sp>
        <p:nvSpPr>
          <p:cNvPr id="621" name="Google Shape;621;p51"/>
          <p:cNvSpPr txBox="1"/>
          <p:nvPr/>
        </p:nvSpPr>
        <p:spPr>
          <a:xfrm>
            <a:off x="2709098" y="1463375"/>
            <a:ext cx="10230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1300"/>
              <a:t>20</a:t>
            </a:r>
            <a:r>
              <a:rPr lang="ja" sz="900"/>
              <a:t>日</a:t>
            </a:r>
            <a:endParaRPr sz="1300"/>
          </a:p>
        </p:txBody>
      </p:sp>
      <p:sp>
        <p:nvSpPr>
          <p:cNvPr id="622" name="Google Shape;622;p51"/>
          <p:cNvSpPr txBox="1"/>
          <p:nvPr/>
        </p:nvSpPr>
        <p:spPr>
          <a:xfrm>
            <a:off x="4312176" y="1463375"/>
            <a:ext cx="10356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1300"/>
              <a:t>10</a:t>
            </a:r>
            <a:r>
              <a:rPr lang="ja" sz="900"/>
              <a:t>人</a:t>
            </a:r>
            <a:endParaRPr sz="1300"/>
          </a:p>
        </p:txBody>
      </p:sp>
      <p:sp>
        <p:nvSpPr>
          <p:cNvPr id="623" name="Google Shape;623;p51"/>
          <p:cNvSpPr txBox="1"/>
          <p:nvPr/>
        </p:nvSpPr>
        <p:spPr>
          <a:xfrm>
            <a:off x="5914351" y="1463375"/>
            <a:ext cx="10482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1300"/>
              <a:t>2,000</a:t>
            </a:r>
            <a:r>
              <a:rPr lang="ja" sz="900"/>
              <a:t>円</a:t>
            </a:r>
            <a:endParaRPr sz="1300"/>
          </a:p>
        </p:txBody>
      </p:sp>
      <p:sp>
        <p:nvSpPr>
          <p:cNvPr id="624" name="Google Shape;624;p51"/>
          <p:cNvSpPr txBox="1"/>
          <p:nvPr/>
        </p:nvSpPr>
        <p:spPr>
          <a:xfrm>
            <a:off x="7620000" y="1466600"/>
            <a:ext cx="10230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1300"/>
              <a:t>504,000</a:t>
            </a:r>
            <a:r>
              <a:rPr lang="ja" sz="900"/>
              <a:t>円</a:t>
            </a:r>
            <a:endParaRPr sz="1300"/>
          </a:p>
        </p:txBody>
      </p:sp>
      <p:sp>
        <p:nvSpPr>
          <p:cNvPr id="625" name="Google Shape;625;p51"/>
          <p:cNvSpPr/>
          <p:nvPr/>
        </p:nvSpPr>
        <p:spPr>
          <a:xfrm>
            <a:off x="342932" y="1479160"/>
            <a:ext cx="659400" cy="288600"/>
          </a:xfrm>
          <a:prstGeom prst="rect">
            <a:avLst/>
          </a:prstGeom>
          <a:noFill/>
          <a:ln>
            <a:noFill/>
          </a:ln>
        </p:spPr>
        <p:txBody>
          <a:bodyPr anchorCtr="0" anchor="ctr" bIns="0" lIns="0" spcFirstLastPara="1" rIns="0" wrap="square" tIns="0">
            <a:noAutofit/>
          </a:bodyPr>
          <a:lstStyle/>
          <a:p>
            <a:pPr indent="0" lvl="0" marL="0" marR="0" rtl="0" algn="ctr">
              <a:lnSpc>
                <a:spcPct val="80000"/>
              </a:lnSpc>
              <a:spcBef>
                <a:spcPts val="0"/>
              </a:spcBef>
              <a:spcAft>
                <a:spcPts val="0"/>
              </a:spcAft>
              <a:buClr>
                <a:srgbClr val="172B31"/>
              </a:buClr>
              <a:buFont typeface="Helvetica Neue"/>
              <a:buNone/>
            </a:pPr>
            <a:r>
              <a:rPr lang="ja" sz="1300">
                <a:solidFill>
                  <a:srgbClr val="172B31"/>
                </a:solidFill>
              </a:rPr>
              <a:t>（例）</a:t>
            </a:r>
            <a:endParaRPr sz="900"/>
          </a:p>
        </p:txBody>
      </p:sp>
      <p:sp>
        <p:nvSpPr>
          <p:cNvPr id="626" name="Google Shape;626;p51"/>
          <p:cNvSpPr/>
          <p:nvPr/>
        </p:nvSpPr>
        <p:spPr>
          <a:xfrm>
            <a:off x="550076" y="2476330"/>
            <a:ext cx="2157600" cy="356700"/>
          </a:xfrm>
          <a:prstGeom prst="rect">
            <a:avLst/>
          </a:prstGeom>
          <a:solidFill>
            <a:schemeClr val="accent1"/>
          </a:solidFill>
          <a:ln>
            <a:noFill/>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27" name="Google Shape;627;p51"/>
          <p:cNvSpPr txBox="1"/>
          <p:nvPr/>
        </p:nvSpPr>
        <p:spPr>
          <a:xfrm>
            <a:off x="325452" y="2533986"/>
            <a:ext cx="2605500" cy="241200"/>
          </a:xfrm>
          <a:prstGeom prst="rect">
            <a:avLst/>
          </a:prstGeom>
          <a:noFill/>
          <a:ln>
            <a:noFill/>
          </a:ln>
        </p:spPr>
        <p:txBody>
          <a:bodyPr anchorCtr="0" anchor="ctr" bIns="58925" lIns="58925" spcFirstLastPara="1" rIns="58925" wrap="square" tIns="58925">
            <a:noAutofit/>
          </a:bodyPr>
          <a:lstStyle/>
          <a:p>
            <a:pPr indent="0" lvl="0" marL="0" rtl="0" algn="ctr">
              <a:spcBef>
                <a:spcPts val="0"/>
              </a:spcBef>
              <a:spcAft>
                <a:spcPts val="0"/>
              </a:spcAft>
              <a:buNone/>
            </a:pPr>
            <a:r>
              <a:rPr b="1" lang="ja">
                <a:solidFill>
                  <a:srgbClr val="FFFFFF"/>
                </a:solidFill>
              </a:rPr>
              <a:t>会議時間の削減</a:t>
            </a:r>
            <a:endParaRPr b="1">
              <a:solidFill>
                <a:srgbClr val="FFFFFF"/>
              </a:solidFill>
            </a:endParaRPr>
          </a:p>
        </p:txBody>
      </p:sp>
      <p:sp>
        <p:nvSpPr>
          <p:cNvPr id="628" name="Google Shape;628;p51"/>
          <p:cNvSpPr txBox="1"/>
          <p:nvPr/>
        </p:nvSpPr>
        <p:spPr>
          <a:xfrm>
            <a:off x="851916" y="2843256"/>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削減時間</a:t>
            </a:r>
            <a:endParaRPr sz="1100">
              <a:latin typeface="M PLUS 1p Medium"/>
              <a:ea typeface="M PLUS 1p Medium"/>
              <a:cs typeface="M PLUS 1p Medium"/>
              <a:sym typeface="M PLUS 1p Medium"/>
            </a:endParaRPr>
          </a:p>
          <a:p>
            <a:pPr indent="0" lvl="0" marL="0" rtl="0" algn="l">
              <a:spcBef>
                <a:spcPts val="0"/>
              </a:spcBef>
              <a:spcAft>
                <a:spcPts val="0"/>
              </a:spcAft>
              <a:buNone/>
            </a:pPr>
            <a:r>
              <a:t/>
            </a:r>
            <a:endParaRPr sz="1100">
              <a:latin typeface="M PLUS 1p Medium"/>
              <a:ea typeface="M PLUS 1p Medium"/>
              <a:cs typeface="M PLUS 1p Medium"/>
              <a:sym typeface="M PLUS 1p Medium"/>
            </a:endParaRPr>
          </a:p>
        </p:txBody>
      </p:sp>
      <p:sp>
        <p:nvSpPr>
          <p:cNvPr id="629" name="Google Shape;629;p51"/>
          <p:cNvSpPr/>
          <p:nvPr/>
        </p:nvSpPr>
        <p:spPr>
          <a:xfrm>
            <a:off x="896047" y="3112887"/>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30" name="Google Shape;630;p51"/>
          <p:cNvSpPr txBox="1"/>
          <p:nvPr/>
        </p:nvSpPr>
        <p:spPr>
          <a:xfrm>
            <a:off x="2172760" y="3025231"/>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2300"/>
              <a:t>×</a:t>
            </a:r>
            <a:endParaRPr sz="2300"/>
          </a:p>
        </p:txBody>
      </p:sp>
      <p:sp>
        <p:nvSpPr>
          <p:cNvPr id="631" name="Google Shape;631;p51"/>
          <p:cNvSpPr txBox="1"/>
          <p:nvPr/>
        </p:nvSpPr>
        <p:spPr>
          <a:xfrm>
            <a:off x="2485293" y="2843256"/>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稼働日数</a:t>
            </a:r>
            <a:endParaRPr sz="1100">
              <a:latin typeface="M PLUS 1p Medium"/>
              <a:ea typeface="M PLUS 1p Medium"/>
              <a:cs typeface="M PLUS 1p Medium"/>
              <a:sym typeface="M PLUS 1p Medium"/>
            </a:endParaRPr>
          </a:p>
          <a:p>
            <a:pPr indent="0" lvl="0" marL="0" rtl="0" algn="l">
              <a:spcBef>
                <a:spcPts val="0"/>
              </a:spcBef>
              <a:spcAft>
                <a:spcPts val="0"/>
              </a:spcAft>
              <a:buNone/>
            </a:pPr>
            <a:r>
              <a:t/>
            </a:r>
            <a:endParaRPr sz="1100">
              <a:latin typeface="M PLUS 1p Medium"/>
              <a:ea typeface="M PLUS 1p Medium"/>
              <a:cs typeface="M PLUS 1p Medium"/>
              <a:sym typeface="M PLUS 1p Medium"/>
            </a:endParaRPr>
          </a:p>
        </p:txBody>
      </p:sp>
      <p:sp>
        <p:nvSpPr>
          <p:cNvPr id="632" name="Google Shape;632;p51"/>
          <p:cNvSpPr/>
          <p:nvPr/>
        </p:nvSpPr>
        <p:spPr>
          <a:xfrm>
            <a:off x="2498267" y="3112887"/>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33" name="Google Shape;633;p51"/>
          <p:cNvSpPr txBox="1"/>
          <p:nvPr/>
        </p:nvSpPr>
        <p:spPr>
          <a:xfrm>
            <a:off x="4071894" y="2843256"/>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社員数</a:t>
            </a:r>
            <a:endParaRPr sz="1100">
              <a:latin typeface="M PLUS 1p Medium"/>
              <a:ea typeface="M PLUS 1p Medium"/>
              <a:cs typeface="M PLUS 1p Medium"/>
              <a:sym typeface="M PLUS 1p Medium"/>
            </a:endParaRPr>
          </a:p>
        </p:txBody>
      </p:sp>
      <p:sp>
        <p:nvSpPr>
          <p:cNvPr id="634" name="Google Shape;634;p51"/>
          <p:cNvSpPr/>
          <p:nvPr/>
        </p:nvSpPr>
        <p:spPr>
          <a:xfrm>
            <a:off x="4109903" y="3112887"/>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35" name="Google Shape;635;p51"/>
          <p:cNvSpPr txBox="1"/>
          <p:nvPr/>
        </p:nvSpPr>
        <p:spPr>
          <a:xfrm>
            <a:off x="5686674" y="2843256"/>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平均時間単価</a:t>
            </a:r>
            <a:endParaRPr sz="1100">
              <a:latin typeface="M PLUS 1p Medium"/>
              <a:ea typeface="M PLUS 1p Medium"/>
              <a:cs typeface="M PLUS 1p Medium"/>
              <a:sym typeface="M PLUS 1p Medium"/>
            </a:endParaRPr>
          </a:p>
        </p:txBody>
      </p:sp>
      <p:sp>
        <p:nvSpPr>
          <p:cNvPr id="636" name="Google Shape;636;p51"/>
          <p:cNvSpPr/>
          <p:nvPr/>
        </p:nvSpPr>
        <p:spPr>
          <a:xfrm>
            <a:off x="5724682" y="3112887"/>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37" name="Google Shape;637;p51"/>
          <p:cNvSpPr txBox="1"/>
          <p:nvPr/>
        </p:nvSpPr>
        <p:spPr>
          <a:xfrm>
            <a:off x="6988514" y="3093990"/>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b="1" lang="ja" sz="1500"/>
              <a:t>＝</a:t>
            </a:r>
            <a:endParaRPr b="1" sz="1500"/>
          </a:p>
        </p:txBody>
      </p:sp>
      <p:sp>
        <p:nvSpPr>
          <p:cNvPr id="638" name="Google Shape;638;p51"/>
          <p:cNvSpPr txBox="1"/>
          <p:nvPr/>
        </p:nvSpPr>
        <p:spPr>
          <a:xfrm>
            <a:off x="7301453" y="2843256"/>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削減効果</a:t>
            </a:r>
            <a:endParaRPr sz="1100">
              <a:latin typeface="M PLUS 1p Medium"/>
              <a:ea typeface="M PLUS 1p Medium"/>
              <a:cs typeface="M PLUS 1p Medium"/>
              <a:sym typeface="M PLUS 1p Medium"/>
            </a:endParaRPr>
          </a:p>
        </p:txBody>
      </p:sp>
      <p:sp>
        <p:nvSpPr>
          <p:cNvPr id="639" name="Google Shape;639;p51"/>
          <p:cNvSpPr/>
          <p:nvPr/>
        </p:nvSpPr>
        <p:spPr>
          <a:xfrm>
            <a:off x="7339467" y="3112887"/>
            <a:ext cx="1288800" cy="303900"/>
          </a:xfrm>
          <a:prstGeom prst="rect">
            <a:avLst/>
          </a:prstGeom>
          <a:solidFill>
            <a:srgbClr val="FEE58D"/>
          </a:solidFill>
          <a:ln cap="flat" cmpd="sng" w="38100">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40" name="Google Shape;640;p51"/>
          <p:cNvSpPr txBox="1"/>
          <p:nvPr/>
        </p:nvSpPr>
        <p:spPr>
          <a:xfrm>
            <a:off x="1102150" y="3120475"/>
            <a:ext cx="10230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時間</a:t>
            </a:r>
            <a:endParaRPr sz="1300"/>
          </a:p>
        </p:txBody>
      </p:sp>
      <p:sp>
        <p:nvSpPr>
          <p:cNvPr id="641" name="Google Shape;641;p51"/>
          <p:cNvSpPr txBox="1"/>
          <p:nvPr/>
        </p:nvSpPr>
        <p:spPr>
          <a:xfrm>
            <a:off x="2688627" y="3120475"/>
            <a:ext cx="10356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日</a:t>
            </a:r>
            <a:endParaRPr sz="1300"/>
          </a:p>
        </p:txBody>
      </p:sp>
      <p:sp>
        <p:nvSpPr>
          <p:cNvPr id="642" name="Google Shape;642;p51"/>
          <p:cNvSpPr txBox="1"/>
          <p:nvPr/>
        </p:nvSpPr>
        <p:spPr>
          <a:xfrm>
            <a:off x="4304325" y="3120475"/>
            <a:ext cx="10356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人</a:t>
            </a:r>
            <a:endParaRPr sz="1300"/>
          </a:p>
        </p:txBody>
      </p:sp>
      <p:sp>
        <p:nvSpPr>
          <p:cNvPr id="643" name="Google Shape;643;p51"/>
          <p:cNvSpPr txBox="1"/>
          <p:nvPr/>
        </p:nvSpPr>
        <p:spPr>
          <a:xfrm>
            <a:off x="5906500" y="3120475"/>
            <a:ext cx="10482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円</a:t>
            </a:r>
            <a:endParaRPr sz="1300"/>
          </a:p>
        </p:txBody>
      </p:sp>
      <p:sp>
        <p:nvSpPr>
          <p:cNvPr id="644" name="Google Shape;644;p51"/>
          <p:cNvSpPr txBox="1"/>
          <p:nvPr/>
        </p:nvSpPr>
        <p:spPr>
          <a:xfrm>
            <a:off x="7770407" y="3120481"/>
            <a:ext cx="8577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円</a:t>
            </a:r>
            <a:endParaRPr sz="1300"/>
          </a:p>
        </p:txBody>
      </p:sp>
      <p:sp>
        <p:nvSpPr>
          <p:cNvPr id="645" name="Google Shape;645;p51"/>
          <p:cNvSpPr/>
          <p:nvPr/>
        </p:nvSpPr>
        <p:spPr>
          <a:xfrm>
            <a:off x="556291" y="3701250"/>
            <a:ext cx="2157600" cy="356700"/>
          </a:xfrm>
          <a:prstGeom prst="rect">
            <a:avLst/>
          </a:prstGeom>
          <a:solidFill>
            <a:schemeClr val="accent1"/>
          </a:solidFill>
          <a:ln>
            <a:noFill/>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46" name="Google Shape;646;p51"/>
          <p:cNvSpPr txBox="1"/>
          <p:nvPr/>
        </p:nvSpPr>
        <p:spPr>
          <a:xfrm>
            <a:off x="332957" y="3758905"/>
            <a:ext cx="2605500" cy="241200"/>
          </a:xfrm>
          <a:prstGeom prst="rect">
            <a:avLst/>
          </a:prstGeom>
          <a:noFill/>
          <a:ln>
            <a:noFill/>
          </a:ln>
        </p:spPr>
        <p:txBody>
          <a:bodyPr anchorCtr="0" anchor="ctr" bIns="58925" lIns="58925" spcFirstLastPara="1" rIns="58925" wrap="square" tIns="58925">
            <a:noAutofit/>
          </a:bodyPr>
          <a:lstStyle/>
          <a:p>
            <a:pPr indent="0" lvl="0" marL="0" rtl="0" algn="ctr">
              <a:spcBef>
                <a:spcPts val="0"/>
              </a:spcBef>
              <a:spcAft>
                <a:spcPts val="0"/>
              </a:spcAft>
              <a:buNone/>
            </a:pPr>
            <a:r>
              <a:rPr b="1" lang="ja">
                <a:solidFill>
                  <a:srgbClr val="FFFFFF"/>
                </a:solidFill>
              </a:rPr>
              <a:t>電話時間の削減</a:t>
            </a:r>
            <a:endParaRPr b="1">
              <a:solidFill>
                <a:srgbClr val="FFFFFF"/>
              </a:solidFill>
            </a:endParaRPr>
          </a:p>
        </p:txBody>
      </p:sp>
      <p:sp>
        <p:nvSpPr>
          <p:cNvPr id="647" name="Google Shape;647;p51"/>
          <p:cNvSpPr txBox="1"/>
          <p:nvPr/>
        </p:nvSpPr>
        <p:spPr>
          <a:xfrm>
            <a:off x="859422" y="4068175"/>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削減時間</a:t>
            </a:r>
            <a:endParaRPr sz="1100">
              <a:latin typeface="M PLUS 1p Medium"/>
              <a:ea typeface="M PLUS 1p Medium"/>
              <a:cs typeface="M PLUS 1p Medium"/>
              <a:sym typeface="M PLUS 1p Medium"/>
            </a:endParaRPr>
          </a:p>
          <a:p>
            <a:pPr indent="0" lvl="0" marL="0" rtl="0" algn="l">
              <a:spcBef>
                <a:spcPts val="0"/>
              </a:spcBef>
              <a:spcAft>
                <a:spcPts val="0"/>
              </a:spcAft>
              <a:buNone/>
            </a:pPr>
            <a:r>
              <a:t/>
            </a:r>
            <a:endParaRPr sz="1100">
              <a:latin typeface="M PLUS 1p Medium"/>
              <a:ea typeface="M PLUS 1p Medium"/>
              <a:cs typeface="M PLUS 1p Medium"/>
              <a:sym typeface="M PLUS 1p Medium"/>
            </a:endParaRPr>
          </a:p>
        </p:txBody>
      </p:sp>
      <p:sp>
        <p:nvSpPr>
          <p:cNvPr id="648" name="Google Shape;648;p51"/>
          <p:cNvSpPr/>
          <p:nvPr/>
        </p:nvSpPr>
        <p:spPr>
          <a:xfrm>
            <a:off x="903553" y="4337806"/>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49" name="Google Shape;649;p51"/>
          <p:cNvSpPr txBox="1"/>
          <p:nvPr/>
        </p:nvSpPr>
        <p:spPr>
          <a:xfrm>
            <a:off x="2180265" y="4250150"/>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2300"/>
              <a:t>×</a:t>
            </a:r>
            <a:endParaRPr sz="2300"/>
          </a:p>
        </p:txBody>
      </p:sp>
      <p:sp>
        <p:nvSpPr>
          <p:cNvPr id="650" name="Google Shape;650;p51"/>
          <p:cNvSpPr txBox="1"/>
          <p:nvPr/>
        </p:nvSpPr>
        <p:spPr>
          <a:xfrm>
            <a:off x="2492799" y="4068175"/>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稼働日数</a:t>
            </a:r>
            <a:endParaRPr sz="1100">
              <a:latin typeface="M PLUS 1p Medium"/>
              <a:ea typeface="M PLUS 1p Medium"/>
              <a:cs typeface="M PLUS 1p Medium"/>
              <a:sym typeface="M PLUS 1p Medium"/>
            </a:endParaRPr>
          </a:p>
          <a:p>
            <a:pPr indent="0" lvl="0" marL="0" rtl="0" algn="l">
              <a:spcBef>
                <a:spcPts val="0"/>
              </a:spcBef>
              <a:spcAft>
                <a:spcPts val="0"/>
              </a:spcAft>
              <a:buNone/>
            </a:pPr>
            <a:r>
              <a:t/>
            </a:r>
            <a:endParaRPr sz="1100">
              <a:latin typeface="M PLUS 1p Medium"/>
              <a:ea typeface="M PLUS 1p Medium"/>
              <a:cs typeface="M PLUS 1p Medium"/>
              <a:sym typeface="M PLUS 1p Medium"/>
            </a:endParaRPr>
          </a:p>
        </p:txBody>
      </p:sp>
      <p:sp>
        <p:nvSpPr>
          <p:cNvPr id="651" name="Google Shape;651;p51"/>
          <p:cNvSpPr/>
          <p:nvPr/>
        </p:nvSpPr>
        <p:spPr>
          <a:xfrm>
            <a:off x="2505773" y="4337806"/>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52" name="Google Shape;652;p51"/>
          <p:cNvSpPr txBox="1"/>
          <p:nvPr/>
        </p:nvSpPr>
        <p:spPr>
          <a:xfrm>
            <a:off x="4079400" y="4068175"/>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社員数</a:t>
            </a:r>
            <a:endParaRPr sz="1100">
              <a:latin typeface="M PLUS 1p Medium"/>
              <a:ea typeface="M PLUS 1p Medium"/>
              <a:cs typeface="M PLUS 1p Medium"/>
              <a:sym typeface="M PLUS 1p Medium"/>
            </a:endParaRPr>
          </a:p>
        </p:txBody>
      </p:sp>
      <p:sp>
        <p:nvSpPr>
          <p:cNvPr id="653" name="Google Shape;653;p51"/>
          <p:cNvSpPr/>
          <p:nvPr/>
        </p:nvSpPr>
        <p:spPr>
          <a:xfrm>
            <a:off x="4117408" y="4337806"/>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54" name="Google Shape;654;p51"/>
          <p:cNvSpPr txBox="1"/>
          <p:nvPr/>
        </p:nvSpPr>
        <p:spPr>
          <a:xfrm>
            <a:off x="5694179" y="4068175"/>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平均時間単価</a:t>
            </a:r>
            <a:endParaRPr sz="1100">
              <a:latin typeface="M PLUS 1p Medium"/>
              <a:ea typeface="M PLUS 1p Medium"/>
              <a:cs typeface="M PLUS 1p Medium"/>
              <a:sym typeface="M PLUS 1p Medium"/>
            </a:endParaRPr>
          </a:p>
        </p:txBody>
      </p:sp>
      <p:sp>
        <p:nvSpPr>
          <p:cNvPr id="655" name="Google Shape;655;p51"/>
          <p:cNvSpPr/>
          <p:nvPr/>
        </p:nvSpPr>
        <p:spPr>
          <a:xfrm>
            <a:off x="5732188" y="4337806"/>
            <a:ext cx="1229100" cy="303900"/>
          </a:xfrm>
          <a:prstGeom prst="rect">
            <a:avLst/>
          </a:prstGeom>
          <a:noFill/>
          <a:ln cap="flat" cmpd="sng" w="28575">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56" name="Google Shape;656;p51"/>
          <p:cNvSpPr txBox="1"/>
          <p:nvPr/>
        </p:nvSpPr>
        <p:spPr>
          <a:xfrm>
            <a:off x="6996020" y="4318908"/>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b="1" lang="ja" sz="1500"/>
              <a:t>＝</a:t>
            </a:r>
            <a:endParaRPr b="1" sz="1500"/>
          </a:p>
        </p:txBody>
      </p:sp>
      <p:sp>
        <p:nvSpPr>
          <p:cNvPr id="657" name="Google Shape;657;p51"/>
          <p:cNvSpPr txBox="1"/>
          <p:nvPr/>
        </p:nvSpPr>
        <p:spPr>
          <a:xfrm>
            <a:off x="7308959" y="4068175"/>
            <a:ext cx="12888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1100">
                <a:latin typeface="M PLUS 1p Medium"/>
                <a:ea typeface="M PLUS 1p Medium"/>
                <a:cs typeface="M PLUS 1p Medium"/>
                <a:sym typeface="M PLUS 1p Medium"/>
              </a:rPr>
              <a:t>削減効果</a:t>
            </a:r>
            <a:endParaRPr sz="1100">
              <a:latin typeface="M PLUS 1p Medium"/>
              <a:ea typeface="M PLUS 1p Medium"/>
              <a:cs typeface="M PLUS 1p Medium"/>
              <a:sym typeface="M PLUS 1p Medium"/>
            </a:endParaRPr>
          </a:p>
        </p:txBody>
      </p:sp>
      <p:sp>
        <p:nvSpPr>
          <p:cNvPr id="658" name="Google Shape;658;p51"/>
          <p:cNvSpPr/>
          <p:nvPr/>
        </p:nvSpPr>
        <p:spPr>
          <a:xfrm>
            <a:off x="7346973" y="4337806"/>
            <a:ext cx="1288800" cy="303900"/>
          </a:xfrm>
          <a:prstGeom prst="rect">
            <a:avLst/>
          </a:prstGeom>
          <a:solidFill>
            <a:srgbClr val="FEE58D"/>
          </a:solidFill>
          <a:ln cap="flat" cmpd="sng" w="38100">
            <a:solidFill>
              <a:srgbClr val="000000"/>
            </a:solidFill>
            <a:prstDash val="solid"/>
            <a:round/>
            <a:headEnd len="sm" w="sm" type="none"/>
            <a:tailEnd len="sm" w="sm" type="none"/>
          </a:ln>
        </p:spPr>
        <p:txBody>
          <a:bodyPr anchorCtr="0" anchor="ctr" bIns="58925" lIns="58925" spcFirstLastPara="1" rIns="58925" wrap="square" tIns="58925">
            <a:noAutofit/>
          </a:bodyPr>
          <a:lstStyle/>
          <a:p>
            <a:pPr indent="0" lvl="0" marL="0" rtl="0" algn="l">
              <a:spcBef>
                <a:spcPts val="0"/>
              </a:spcBef>
              <a:spcAft>
                <a:spcPts val="0"/>
              </a:spcAft>
              <a:buNone/>
            </a:pPr>
            <a:r>
              <a:t/>
            </a:r>
            <a:endParaRPr/>
          </a:p>
        </p:txBody>
      </p:sp>
      <p:sp>
        <p:nvSpPr>
          <p:cNvPr id="659" name="Google Shape;659;p51"/>
          <p:cNvSpPr txBox="1"/>
          <p:nvPr/>
        </p:nvSpPr>
        <p:spPr>
          <a:xfrm>
            <a:off x="1109652" y="4345400"/>
            <a:ext cx="10230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時間</a:t>
            </a:r>
            <a:endParaRPr sz="1300"/>
          </a:p>
        </p:txBody>
      </p:sp>
      <p:sp>
        <p:nvSpPr>
          <p:cNvPr id="660" name="Google Shape;660;p51"/>
          <p:cNvSpPr txBox="1"/>
          <p:nvPr/>
        </p:nvSpPr>
        <p:spPr>
          <a:xfrm>
            <a:off x="2696148" y="4345400"/>
            <a:ext cx="10356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日</a:t>
            </a:r>
            <a:endParaRPr sz="1300"/>
          </a:p>
        </p:txBody>
      </p:sp>
      <p:sp>
        <p:nvSpPr>
          <p:cNvPr id="661" name="Google Shape;661;p51"/>
          <p:cNvSpPr txBox="1"/>
          <p:nvPr/>
        </p:nvSpPr>
        <p:spPr>
          <a:xfrm>
            <a:off x="4324426" y="4345400"/>
            <a:ext cx="10230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人</a:t>
            </a:r>
            <a:endParaRPr sz="1300"/>
          </a:p>
        </p:txBody>
      </p:sp>
      <p:sp>
        <p:nvSpPr>
          <p:cNvPr id="662" name="Google Shape;662;p51"/>
          <p:cNvSpPr txBox="1"/>
          <p:nvPr/>
        </p:nvSpPr>
        <p:spPr>
          <a:xfrm>
            <a:off x="5914001" y="4345400"/>
            <a:ext cx="10482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円</a:t>
            </a:r>
            <a:endParaRPr sz="1300"/>
          </a:p>
        </p:txBody>
      </p:sp>
      <p:sp>
        <p:nvSpPr>
          <p:cNvPr id="663" name="Google Shape;663;p51"/>
          <p:cNvSpPr txBox="1"/>
          <p:nvPr/>
        </p:nvSpPr>
        <p:spPr>
          <a:xfrm>
            <a:off x="7777913" y="4345400"/>
            <a:ext cx="857700" cy="288600"/>
          </a:xfrm>
          <a:prstGeom prst="rect">
            <a:avLst/>
          </a:prstGeom>
          <a:noFill/>
          <a:ln>
            <a:noFill/>
          </a:ln>
        </p:spPr>
        <p:txBody>
          <a:bodyPr anchorCtr="0" anchor="b" bIns="58925" lIns="58925" spcFirstLastPara="1" rIns="58925" wrap="square" tIns="58925">
            <a:noAutofit/>
          </a:bodyPr>
          <a:lstStyle/>
          <a:p>
            <a:pPr indent="0" lvl="0" marL="0" rtl="0" algn="r">
              <a:spcBef>
                <a:spcPts val="0"/>
              </a:spcBef>
              <a:spcAft>
                <a:spcPts val="0"/>
              </a:spcAft>
              <a:buNone/>
            </a:pPr>
            <a:r>
              <a:rPr lang="ja" sz="900"/>
              <a:t>円</a:t>
            </a:r>
            <a:endParaRPr sz="1300"/>
          </a:p>
        </p:txBody>
      </p:sp>
      <p:sp>
        <p:nvSpPr>
          <p:cNvPr id="664" name="Google Shape;664;p51"/>
          <p:cNvSpPr txBox="1"/>
          <p:nvPr/>
        </p:nvSpPr>
        <p:spPr>
          <a:xfrm>
            <a:off x="3795643" y="1799948"/>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2300"/>
              <a:t>×</a:t>
            </a:r>
            <a:endParaRPr sz="2300"/>
          </a:p>
        </p:txBody>
      </p:sp>
      <p:sp>
        <p:nvSpPr>
          <p:cNvPr id="665" name="Google Shape;665;p51"/>
          <p:cNvSpPr txBox="1"/>
          <p:nvPr/>
        </p:nvSpPr>
        <p:spPr>
          <a:xfrm>
            <a:off x="3783089" y="1368137"/>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2300"/>
              <a:t>×</a:t>
            </a:r>
            <a:endParaRPr sz="2300"/>
          </a:p>
        </p:txBody>
      </p:sp>
      <p:sp>
        <p:nvSpPr>
          <p:cNvPr id="666" name="Google Shape;666;p51"/>
          <p:cNvSpPr txBox="1"/>
          <p:nvPr/>
        </p:nvSpPr>
        <p:spPr>
          <a:xfrm>
            <a:off x="3775235" y="3025231"/>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2300"/>
              <a:t>×</a:t>
            </a:r>
            <a:endParaRPr sz="2300"/>
          </a:p>
        </p:txBody>
      </p:sp>
      <p:sp>
        <p:nvSpPr>
          <p:cNvPr id="667" name="Google Shape;667;p51"/>
          <p:cNvSpPr txBox="1"/>
          <p:nvPr/>
        </p:nvSpPr>
        <p:spPr>
          <a:xfrm>
            <a:off x="3782740" y="4250150"/>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2300"/>
              <a:t>×</a:t>
            </a:r>
            <a:endParaRPr sz="2300"/>
          </a:p>
        </p:txBody>
      </p:sp>
      <p:sp>
        <p:nvSpPr>
          <p:cNvPr id="668" name="Google Shape;668;p51"/>
          <p:cNvSpPr txBox="1"/>
          <p:nvPr/>
        </p:nvSpPr>
        <p:spPr>
          <a:xfrm>
            <a:off x="5415793" y="1799948"/>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2300"/>
              <a:t>×</a:t>
            </a:r>
            <a:endParaRPr sz="2300"/>
          </a:p>
        </p:txBody>
      </p:sp>
      <p:sp>
        <p:nvSpPr>
          <p:cNvPr id="669" name="Google Shape;669;p51"/>
          <p:cNvSpPr txBox="1"/>
          <p:nvPr/>
        </p:nvSpPr>
        <p:spPr>
          <a:xfrm>
            <a:off x="5403239" y="1368137"/>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2300"/>
              <a:t>×</a:t>
            </a:r>
            <a:endParaRPr sz="2300"/>
          </a:p>
        </p:txBody>
      </p:sp>
      <p:sp>
        <p:nvSpPr>
          <p:cNvPr id="670" name="Google Shape;670;p51"/>
          <p:cNvSpPr txBox="1"/>
          <p:nvPr/>
        </p:nvSpPr>
        <p:spPr>
          <a:xfrm>
            <a:off x="5395385" y="3025231"/>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2300"/>
              <a:t>×</a:t>
            </a:r>
            <a:endParaRPr sz="2300"/>
          </a:p>
        </p:txBody>
      </p:sp>
      <p:sp>
        <p:nvSpPr>
          <p:cNvPr id="671" name="Google Shape;671;p51"/>
          <p:cNvSpPr txBox="1"/>
          <p:nvPr/>
        </p:nvSpPr>
        <p:spPr>
          <a:xfrm>
            <a:off x="5402890" y="4250150"/>
            <a:ext cx="358500" cy="288600"/>
          </a:xfrm>
          <a:prstGeom prst="rect">
            <a:avLst/>
          </a:prstGeom>
          <a:noFill/>
          <a:ln>
            <a:noFill/>
          </a:ln>
        </p:spPr>
        <p:txBody>
          <a:bodyPr anchorCtr="0" anchor="t" bIns="58925" lIns="58925" spcFirstLastPara="1" rIns="58925" wrap="square" tIns="58925">
            <a:noAutofit/>
          </a:bodyPr>
          <a:lstStyle/>
          <a:p>
            <a:pPr indent="0" lvl="0" marL="0" rtl="0" algn="l">
              <a:spcBef>
                <a:spcPts val="0"/>
              </a:spcBef>
              <a:spcAft>
                <a:spcPts val="0"/>
              </a:spcAft>
              <a:buNone/>
            </a:pPr>
            <a:r>
              <a:rPr lang="ja" sz="2300"/>
              <a:t>×</a:t>
            </a:r>
            <a:endParaRPr sz="23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52"/>
          <p:cNvSpPr txBox="1"/>
          <p:nvPr>
            <p:ph type="title"/>
          </p:nvPr>
        </p:nvSpPr>
        <p:spPr>
          <a:xfrm>
            <a:off x="1403100" y="1435125"/>
            <a:ext cx="6337800" cy="2263800"/>
          </a:xfrm>
          <a:prstGeom prst="rect">
            <a:avLst/>
          </a:prstGeom>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ja"/>
              <a:t>素材集</a:t>
            </a:r>
            <a:br>
              <a:rPr lang="ja"/>
            </a:br>
            <a:endParaRPr/>
          </a:p>
          <a:p>
            <a:pPr indent="0" lvl="0" marL="0" rtl="0" algn="ctr">
              <a:lnSpc>
                <a:spcPct val="150000"/>
              </a:lnSpc>
              <a:spcBef>
                <a:spcPts val="0"/>
              </a:spcBef>
              <a:spcAft>
                <a:spcPts val="0"/>
              </a:spcAft>
              <a:buNone/>
            </a:pPr>
            <a:r>
              <a:rPr lang="ja" sz="1200">
                <a:latin typeface="M PLUS 1p"/>
                <a:ea typeface="M PLUS 1p"/>
                <a:cs typeface="M PLUS 1p"/>
                <a:sym typeface="M PLUS 1p"/>
              </a:rPr>
              <a:t>プレゼンテーションの際に活用できる素材を集めました。</a:t>
            </a:r>
            <a:endParaRPr sz="1200">
              <a:latin typeface="M PLUS 1p"/>
              <a:ea typeface="M PLUS 1p"/>
              <a:cs typeface="M PLUS 1p"/>
              <a:sym typeface="M PLUS 1p"/>
            </a:endParaRPr>
          </a:p>
          <a:p>
            <a:pPr indent="0" lvl="0" marL="0" rtl="0" algn="ctr">
              <a:lnSpc>
                <a:spcPct val="150000"/>
              </a:lnSpc>
              <a:spcBef>
                <a:spcPts val="0"/>
              </a:spcBef>
              <a:spcAft>
                <a:spcPts val="0"/>
              </a:spcAft>
              <a:buNone/>
            </a:pPr>
            <a:r>
              <a:rPr lang="ja" sz="1200">
                <a:latin typeface="M PLUS 1p"/>
                <a:ea typeface="M PLUS 1p"/>
                <a:cs typeface="M PLUS 1p"/>
                <a:sym typeface="M PLUS 1p"/>
              </a:rPr>
              <a:t>以降のスライドは必要時にスライドを移動して活用してください。</a:t>
            </a:r>
            <a:endParaRPr sz="1200">
              <a:latin typeface="M PLUS 1p"/>
              <a:ea typeface="M PLUS 1p"/>
              <a:cs typeface="M PLUS 1p"/>
              <a:sym typeface="M PLUS 1p"/>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53"/>
          <p:cNvSpPr txBox="1"/>
          <p:nvPr/>
        </p:nvSpPr>
        <p:spPr>
          <a:xfrm>
            <a:off x="1180940" y="1400922"/>
            <a:ext cx="3817500" cy="241200"/>
          </a:xfrm>
          <a:prstGeom prst="rect">
            <a:avLst/>
          </a:prstGeom>
          <a:noFill/>
          <a:ln>
            <a:noFill/>
          </a:ln>
        </p:spPr>
        <p:txBody>
          <a:bodyPr anchorCtr="0" anchor="t"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b="1" i="0" lang="ja" sz="1600" u="none" cap="none" strike="noStrike">
                <a:solidFill>
                  <a:srgbClr val="000000"/>
                </a:solidFill>
                <a:latin typeface="M PLUS 1p"/>
                <a:ea typeface="M PLUS 1p"/>
                <a:cs typeface="M PLUS 1p"/>
                <a:sym typeface="M PLUS 1p"/>
              </a:rPr>
              <a:t>メールの場合</a:t>
            </a:r>
            <a:endParaRPr sz="900">
              <a:latin typeface="M PLUS 1p"/>
              <a:ea typeface="M PLUS 1p"/>
              <a:cs typeface="M PLUS 1p"/>
              <a:sym typeface="M PLUS 1p"/>
            </a:endParaRPr>
          </a:p>
        </p:txBody>
      </p:sp>
      <p:sp>
        <p:nvSpPr>
          <p:cNvPr id="682" name="Google Shape;682;p53"/>
          <p:cNvSpPr txBox="1"/>
          <p:nvPr/>
        </p:nvSpPr>
        <p:spPr>
          <a:xfrm>
            <a:off x="5334602" y="1400922"/>
            <a:ext cx="3793800" cy="228600"/>
          </a:xfrm>
          <a:prstGeom prst="rect">
            <a:avLst/>
          </a:prstGeom>
          <a:noFill/>
          <a:ln>
            <a:noFill/>
          </a:ln>
        </p:spPr>
        <p:txBody>
          <a:bodyPr anchorCtr="0" anchor="t" bIns="58925" lIns="58925" spcFirstLastPara="1" rIns="58925" wrap="square" tIns="58925">
            <a:noAutofit/>
          </a:bodyPr>
          <a:lstStyle/>
          <a:p>
            <a:pPr indent="0" lvl="0" marL="0" marR="0" rtl="0" algn="l">
              <a:lnSpc>
                <a:spcPct val="115000"/>
              </a:lnSpc>
              <a:spcBef>
                <a:spcPts val="0"/>
              </a:spcBef>
              <a:spcAft>
                <a:spcPts val="0"/>
              </a:spcAft>
              <a:buClr>
                <a:srgbClr val="FC030C"/>
              </a:buClr>
              <a:buFont typeface="Arial"/>
              <a:buNone/>
            </a:pPr>
            <a:r>
              <a:rPr b="1" lang="ja" sz="1600">
                <a:solidFill>
                  <a:srgbClr val="FC030C"/>
                </a:solidFill>
                <a:latin typeface="M PLUS 1p"/>
                <a:ea typeface="M PLUS 1p"/>
                <a:cs typeface="M PLUS 1p"/>
                <a:sym typeface="M PLUS 1p"/>
              </a:rPr>
              <a:t>Chatwork</a:t>
            </a:r>
            <a:r>
              <a:rPr b="1" i="0" lang="ja" sz="1600" u="none" cap="none" strike="noStrike">
                <a:solidFill>
                  <a:srgbClr val="FC030C"/>
                </a:solidFill>
                <a:latin typeface="M PLUS 1p"/>
                <a:ea typeface="M PLUS 1p"/>
                <a:cs typeface="M PLUS 1p"/>
                <a:sym typeface="M PLUS 1p"/>
              </a:rPr>
              <a:t>の場合</a:t>
            </a:r>
            <a:endParaRPr sz="900">
              <a:latin typeface="M PLUS 1p"/>
              <a:ea typeface="M PLUS 1p"/>
              <a:cs typeface="M PLUS 1p"/>
              <a:sym typeface="M PLUS 1p"/>
            </a:endParaRPr>
          </a:p>
        </p:txBody>
      </p:sp>
      <p:sp>
        <p:nvSpPr>
          <p:cNvPr id="683" name="Google Shape;683;p53"/>
          <p:cNvSpPr/>
          <p:nvPr/>
        </p:nvSpPr>
        <p:spPr>
          <a:xfrm>
            <a:off x="375082" y="767195"/>
            <a:ext cx="8393700" cy="3567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172B31"/>
              </a:buClr>
              <a:buFont typeface="Helvetica Neue"/>
              <a:buNone/>
            </a:pPr>
            <a:r>
              <a:rPr i="0" lang="ja" sz="1300" u="none" cap="none" strike="noStrike">
                <a:solidFill>
                  <a:srgbClr val="172B31"/>
                </a:solidFill>
                <a:latin typeface="M PLUS 1p"/>
                <a:ea typeface="M PLUS 1p"/>
                <a:cs typeface="M PLUS 1p"/>
                <a:sym typeface="M PLUS 1p"/>
              </a:rPr>
              <a:t>メールは1960年代に開発された技術であり、大量の迷惑メールや誤送信が取り消せないなど、</a:t>
            </a:r>
            <a:endParaRPr i="0" sz="1300" u="none" cap="none" strike="noStrike">
              <a:solidFill>
                <a:srgbClr val="172B31"/>
              </a:solidFill>
              <a:latin typeface="M PLUS 1p"/>
              <a:ea typeface="M PLUS 1p"/>
              <a:cs typeface="M PLUS 1p"/>
              <a:sym typeface="M PLUS 1p"/>
            </a:endParaRPr>
          </a:p>
          <a:p>
            <a:pPr indent="0" lvl="0" marL="0" marR="0" rtl="0" algn="ctr">
              <a:lnSpc>
                <a:spcPct val="115000"/>
              </a:lnSpc>
              <a:spcBef>
                <a:spcPts val="0"/>
              </a:spcBef>
              <a:spcAft>
                <a:spcPts val="0"/>
              </a:spcAft>
              <a:buClr>
                <a:srgbClr val="172B31"/>
              </a:buClr>
              <a:buFont typeface="Helvetica Neue"/>
              <a:buNone/>
            </a:pPr>
            <a:r>
              <a:rPr i="0" lang="ja" sz="1300" u="none" cap="none" strike="noStrike">
                <a:solidFill>
                  <a:srgbClr val="172B31"/>
                </a:solidFill>
                <a:latin typeface="M PLUS 1p"/>
                <a:ea typeface="M PLUS 1p"/>
                <a:cs typeface="M PLUS 1p"/>
                <a:sym typeface="M PLUS 1p"/>
              </a:rPr>
              <a:t>今やビジネスにおいて最適なコミュニケーションツールではなくなりました。</a:t>
            </a:r>
            <a:endParaRPr sz="900">
              <a:latin typeface="M PLUS 1p"/>
              <a:ea typeface="M PLUS 1p"/>
              <a:cs typeface="M PLUS 1p"/>
              <a:sym typeface="M PLUS 1p"/>
            </a:endParaRPr>
          </a:p>
        </p:txBody>
      </p:sp>
      <p:grpSp>
        <p:nvGrpSpPr>
          <p:cNvPr id="684" name="Google Shape;684;p53"/>
          <p:cNvGrpSpPr/>
          <p:nvPr/>
        </p:nvGrpSpPr>
        <p:grpSpPr>
          <a:xfrm>
            <a:off x="439269" y="1831513"/>
            <a:ext cx="8704986" cy="2969186"/>
            <a:chOff x="645600" y="1704875"/>
            <a:chExt cx="8292042" cy="2765121"/>
          </a:xfrm>
        </p:grpSpPr>
        <p:sp>
          <p:nvSpPr>
            <p:cNvPr id="685" name="Google Shape;685;p53"/>
            <p:cNvSpPr/>
            <p:nvPr/>
          </p:nvSpPr>
          <p:spPr>
            <a:xfrm>
              <a:off x="4413197" y="1826561"/>
              <a:ext cx="317450" cy="228585"/>
            </a:xfrm>
            <a:prstGeom prst="rightArrow">
              <a:avLst>
                <a:gd fmla="val 50000" name="adj1"/>
                <a:gd fmla="val 50000" name="adj2"/>
              </a:avLst>
            </a:prstGeom>
            <a:solidFill>
              <a:srgbClr val="DEDACF"/>
            </a:solidFill>
            <a:ln>
              <a:noFill/>
            </a:ln>
          </p:spPr>
          <p:txBody>
            <a:bodyPr anchorCtr="0" anchor="ctr" bIns="58925" lIns="58925" spcFirstLastPara="1" rIns="58925" wrap="square" tIns="58925">
              <a:noAutofit/>
            </a:bodyPr>
            <a:lstStyle/>
            <a:p>
              <a:pPr indent="0" lvl="0" marL="0" marR="0" rtl="0" algn="l">
                <a:lnSpc>
                  <a:spcPct val="100000"/>
                </a:lnSpc>
                <a:spcBef>
                  <a:spcPts val="0"/>
                </a:spcBef>
                <a:spcAft>
                  <a:spcPts val="0"/>
                </a:spcAft>
                <a:buClr>
                  <a:srgbClr val="000000"/>
                </a:buClr>
                <a:buFont typeface="Arial"/>
                <a:buNone/>
              </a:pPr>
              <a:r>
                <a:t/>
              </a:r>
              <a:endParaRPr i="0" sz="900" u="none" cap="none" strike="noStrike">
                <a:solidFill>
                  <a:srgbClr val="000000"/>
                </a:solidFill>
                <a:latin typeface="M PLUS 1p"/>
                <a:ea typeface="M PLUS 1p"/>
                <a:cs typeface="M PLUS 1p"/>
                <a:sym typeface="M PLUS 1p"/>
              </a:endParaRPr>
            </a:p>
          </p:txBody>
        </p:sp>
        <p:sp>
          <p:nvSpPr>
            <p:cNvPr id="686" name="Google Shape;686;p53"/>
            <p:cNvSpPr txBox="1"/>
            <p:nvPr/>
          </p:nvSpPr>
          <p:spPr>
            <a:xfrm>
              <a:off x="1039584" y="1762573"/>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都度CC、BCCで受信者の指定が必要 </a:t>
              </a:r>
              <a:endParaRPr sz="900">
                <a:latin typeface="M PLUS 1p"/>
                <a:ea typeface="M PLUS 1p"/>
                <a:cs typeface="M PLUS 1p"/>
                <a:sym typeface="M PLUS 1p"/>
              </a:endParaRPr>
            </a:p>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担当者を入れ忘れてしまうことがある</a:t>
              </a:r>
              <a:endParaRPr sz="900">
                <a:latin typeface="M PLUS 1p"/>
                <a:ea typeface="M PLUS 1p"/>
                <a:cs typeface="M PLUS 1p"/>
                <a:sym typeface="M PLUS 1p"/>
              </a:endParaRPr>
            </a:p>
          </p:txBody>
        </p:sp>
        <p:sp>
          <p:nvSpPr>
            <p:cNvPr id="687" name="Google Shape;687;p53"/>
            <p:cNvSpPr txBox="1"/>
            <p:nvPr/>
          </p:nvSpPr>
          <p:spPr>
            <a:xfrm>
              <a:off x="5120142" y="1762573"/>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グループチャットでメッセージのチェック漏れがない</a:t>
              </a:r>
              <a:endParaRPr sz="900">
                <a:latin typeface="M PLUS 1p"/>
                <a:ea typeface="M PLUS 1p"/>
                <a:cs typeface="M PLUS 1p"/>
                <a:sym typeface="M PLUS 1p"/>
              </a:endParaRPr>
            </a:p>
          </p:txBody>
        </p:sp>
        <p:sp>
          <p:nvSpPr>
            <p:cNvPr id="688" name="Google Shape;688;p53"/>
            <p:cNvSpPr/>
            <p:nvPr/>
          </p:nvSpPr>
          <p:spPr>
            <a:xfrm>
              <a:off x="4413197" y="2227571"/>
              <a:ext cx="317400" cy="228600"/>
            </a:xfrm>
            <a:prstGeom prst="rightArrow">
              <a:avLst>
                <a:gd fmla="val 50000" name="adj1"/>
                <a:gd fmla="val 50000" name="adj2"/>
              </a:avLst>
            </a:prstGeom>
            <a:solidFill>
              <a:srgbClr val="DEDACF"/>
            </a:solidFill>
            <a:ln>
              <a:noFill/>
            </a:ln>
          </p:spPr>
          <p:txBody>
            <a:bodyPr anchorCtr="0" anchor="ctr" bIns="58925" lIns="58925" spcFirstLastPara="1" rIns="58925" wrap="square" tIns="58925">
              <a:noAutofit/>
            </a:bodyPr>
            <a:lstStyle/>
            <a:p>
              <a:pPr indent="0" lvl="0" marL="0" marR="0" rtl="0" algn="l">
                <a:lnSpc>
                  <a:spcPct val="100000"/>
                </a:lnSpc>
                <a:spcBef>
                  <a:spcPts val="0"/>
                </a:spcBef>
                <a:spcAft>
                  <a:spcPts val="0"/>
                </a:spcAft>
                <a:buClr>
                  <a:srgbClr val="000000"/>
                </a:buClr>
                <a:buFont typeface="Arial"/>
                <a:buNone/>
              </a:pPr>
              <a:r>
                <a:t/>
              </a:r>
              <a:endParaRPr i="0" sz="900" u="none" cap="none" strike="noStrike">
                <a:solidFill>
                  <a:srgbClr val="000000"/>
                </a:solidFill>
                <a:latin typeface="M PLUS 1p"/>
                <a:ea typeface="M PLUS 1p"/>
                <a:cs typeface="M PLUS 1p"/>
                <a:sym typeface="M PLUS 1p"/>
              </a:endParaRPr>
            </a:p>
          </p:txBody>
        </p:sp>
        <p:sp>
          <p:nvSpPr>
            <p:cNvPr id="689" name="Google Shape;689;p53"/>
            <p:cNvSpPr txBox="1"/>
            <p:nvPr/>
          </p:nvSpPr>
          <p:spPr>
            <a:xfrm>
              <a:off x="1039584" y="2163583"/>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大量の迷惑メールで重要なメールを見逃してしまう</a:t>
              </a:r>
              <a:endParaRPr sz="900">
                <a:latin typeface="M PLUS 1p"/>
                <a:ea typeface="M PLUS 1p"/>
                <a:cs typeface="M PLUS 1p"/>
                <a:sym typeface="M PLUS 1p"/>
              </a:endParaRPr>
            </a:p>
          </p:txBody>
        </p:sp>
        <p:sp>
          <p:nvSpPr>
            <p:cNvPr id="690" name="Google Shape;690;p53"/>
            <p:cNvSpPr txBox="1"/>
            <p:nvPr/>
          </p:nvSpPr>
          <p:spPr>
            <a:xfrm>
              <a:off x="5120142" y="2163583"/>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迷惑メッセージが届かない</a:t>
              </a:r>
              <a:endParaRPr sz="900">
                <a:latin typeface="M PLUS 1p"/>
                <a:ea typeface="M PLUS 1p"/>
                <a:cs typeface="M PLUS 1p"/>
                <a:sym typeface="M PLUS 1p"/>
              </a:endParaRPr>
            </a:p>
          </p:txBody>
        </p:sp>
        <p:sp>
          <p:nvSpPr>
            <p:cNvPr id="691" name="Google Shape;691;p53"/>
            <p:cNvSpPr/>
            <p:nvPr/>
          </p:nvSpPr>
          <p:spPr>
            <a:xfrm>
              <a:off x="4413197" y="2617512"/>
              <a:ext cx="317400" cy="228600"/>
            </a:xfrm>
            <a:prstGeom prst="rightArrow">
              <a:avLst>
                <a:gd fmla="val 50000" name="adj1"/>
                <a:gd fmla="val 50000" name="adj2"/>
              </a:avLst>
            </a:prstGeom>
            <a:solidFill>
              <a:srgbClr val="DEDACF"/>
            </a:solidFill>
            <a:ln>
              <a:noFill/>
            </a:ln>
          </p:spPr>
          <p:txBody>
            <a:bodyPr anchorCtr="0" anchor="ctr" bIns="58925" lIns="58925" spcFirstLastPara="1" rIns="58925" wrap="square" tIns="58925">
              <a:noAutofit/>
            </a:bodyPr>
            <a:lstStyle/>
            <a:p>
              <a:pPr indent="0" lvl="0" marL="0" marR="0" rtl="0" algn="l">
                <a:lnSpc>
                  <a:spcPct val="100000"/>
                </a:lnSpc>
                <a:spcBef>
                  <a:spcPts val="0"/>
                </a:spcBef>
                <a:spcAft>
                  <a:spcPts val="0"/>
                </a:spcAft>
                <a:buClr>
                  <a:srgbClr val="000000"/>
                </a:buClr>
                <a:buFont typeface="Arial"/>
                <a:buNone/>
              </a:pPr>
              <a:r>
                <a:t/>
              </a:r>
              <a:endParaRPr i="0" sz="900" u="none" cap="none" strike="noStrike">
                <a:solidFill>
                  <a:srgbClr val="000000"/>
                </a:solidFill>
                <a:latin typeface="M PLUS 1p"/>
                <a:ea typeface="M PLUS 1p"/>
                <a:cs typeface="M PLUS 1p"/>
                <a:sym typeface="M PLUS 1p"/>
              </a:endParaRPr>
            </a:p>
          </p:txBody>
        </p:sp>
        <p:sp>
          <p:nvSpPr>
            <p:cNvPr id="692" name="Google Shape;692;p53"/>
            <p:cNvSpPr txBox="1"/>
            <p:nvPr/>
          </p:nvSpPr>
          <p:spPr>
            <a:xfrm>
              <a:off x="1039584" y="2553524"/>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送受信できる添付ファイルの容量が少ない</a:t>
              </a:r>
              <a:endParaRPr sz="900">
                <a:latin typeface="M PLUS 1p"/>
                <a:ea typeface="M PLUS 1p"/>
                <a:cs typeface="M PLUS 1p"/>
                <a:sym typeface="M PLUS 1p"/>
              </a:endParaRPr>
            </a:p>
          </p:txBody>
        </p:sp>
        <p:sp>
          <p:nvSpPr>
            <p:cNvPr id="693" name="Google Shape;693;p53"/>
            <p:cNvSpPr txBox="1"/>
            <p:nvPr/>
          </p:nvSpPr>
          <p:spPr>
            <a:xfrm>
              <a:off x="5120142" y="2553524"/>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転送できるファイル容量が大きい</a:t>
              </a:r>
              <a:endParaRPr sz="900">
                <a:latin typeface="M PLUS 1p"/>
                <a:ea typeface="M PLUS 1p"/>
                <a:cs typeface="M PLUS 1p"/>
                <a:sym typeface="M PLUS 1p"/>
              </a:endParaRPr>
            </a:p>
          </p:txBody>
        </p:sp>
        <p:sp>
          <p:nvSpPr>
            <p:cNvPr id="694" name="Google Shape;694;p53"/>
            <p:cNvSpPr/>
            <p:nvPr/>
          </p:nvSpPr>
          <p:spPr>
            <a:xfrm>
              <a:off x="4413197" y="3007453"/>
              <a:ext cx="317400" cy="228600"/>
            </a:xfrm>
            <a:prstGeom prst="rightArrow">
              <a:avLst>
                <a:gd fmla="val 50000" name="adj1"/>
                <a:gd fmla="val 50000" name="adj2"/>
              </a:avLst>
            </a:prstGeom>
            <a:solidFill>
              <a:srgbClr val="DEDACF"/>
            </a:solidFill>
            <a:ln>
              <a:noFill/>
            </a:ln>
          </p:spPr>
          <p:txBody>
            <a:bodyPr anchorCtr="0" anchor="ctr" bIns="58925" lIns="58925" spcFirstLastPara="1" rIns="58925" wrap="square" tIns="58925">
              <a:noAutofit/>
            </a:bodyPr>
            <a:lstStyle/>
            <a:p>
              <a:pPr indent="0" lvl="0" marL="0" marR="0" rtl="0" algn="l">
                <a:lnSpc>
                  <a:spcPct val="100000"/>
                </a:lnSpc>
                <a:spcBef>
                  <a:spcPts val="0"/>
                </a:spcBef>
                <a:spcAft>
                  <a:spcPts val="0"/>
                </a:spcAft>
                <a:buClr>
                  <a:srgbClr val="000000"/>
                </a:buClr>
                <a:buFont typeface="Arial"/>
                <a:buNone/>
              </a:pPr>
              <a:r>
                <a:t/>
              </a:r>
              <a:endParaRPr i="0" sz="900" u="none" cap="none" strike="noStrike">
                <a:solidFill>
                  <a:srgbClr val="000000"/>
                </a:solidFill>
                <a:latin typeface="M PLUS 1p"/>
                <a:ea typeface="M PLUS 1p"/>
                <a:cs typeface="M PLUS 1p"/>
                <a:sym typeface="M PLUS 1p"/>
              </a:endParaRPr>
            </a:p>
          </p:txBody>
        </p:sp>
        <p:sp>
          <p:nvSpPr>
            <p:cNvPr id="695" name="Google Shape;695;p53"/>
            <p:cNvSpPr txBox="1"/>
            <p:nvPr/>
          </p:nvSpPr>
          <p:spPr>
            <a:xfrm>
              <a:off x="1039584" y="2943465"/>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過去のやり取りをさかのぼるのが困難	</a:t>
              </a:r>
              <a:endParaRPr sz="900">
                <a:latin typeface="M PLUS 1p"/>
                <a:ea typeface="M PLUS 1p"/>
                <a:cs typeface="M PLUS 1p"/>
                <a:sym typeface="M PLUS 1p"/>
              </a:endParaRPr>
            </a:p>
          </p:txBody>
        </p:sp>
        <p:sp>
          <p:nvSpPr>
            <p:cNvPr id="696" name="Google Shape;696;p53"/>
            <p:cNvSpPr txBox="1"/>
            <p:nvPr/>
          </p:nvSpPr>
          <p:spPr>
            <a:xfrm>
              <a:off x="5120142" y="2943465"/>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チャットログを容易にさかのぼることができる</a:t>
              </a:r>
              <a:endParaRPr sz="900">
                <a:latin typeface="M PLUS 1p"/>
                <a:ea typeface="M PLUS 1p"/>
                <a:cs typeface="M PLUS 1p"/>
                <a:sym typeface="M PLUS 1p"/>
              </a:endParaRPr>
            </a:p>
          </p:txBody>
        </p:sp>
        <p:sp>
          <p:nvSpPr>
            <p:cNvPr id="697" name="Google Shape;697;p53"/>
            <p:cNvSpPr/>
            <p:nvPr/>
          </p:nvSpPr>
          <p:spPr>
            <a:xfrm>
              <a:off x="4413197" y="3397389"/>
              <a:ext cx="317400" cy="228600"/>
            </a:xfrm>
            <a:prstGeom prst="rightArrow">
              <a:avLst>
                <a:gd fmla="val 50000" name="adj1"/>
                <a:gd fmla="val 50000" name="adj2"/>
              </a:avLst>
            </a:prstGeom>
            <a:solidFill>
              <a:srgbClr val="DEDACF"/>
            </a:solidFill>
            <a:ln>
              <a:noFill/>
            </a:ln>
          </p:spPr>
          <p:txBody>
            <a:bodyPr anchorCtr="0" anchor="ctr" bIns="58925" lIns="58925" spcFirstLastPara="1" rIns="58925" wrap="square" tIns="58925">
              <a:noAutofit/>
            </a:bodyPr>
            <a:lstStyle/>
            <a:p>
              <a:pPr indent="0" lvl="0" marL="0" marR="0" rtl="0" algn="l">
                <a:lnSpc>
                  <a:spcPct val="100000"/>
                </a:lnSpc>
                <a:spcBef>
                  <a:spcPts val="0"/>
                </a:spcBef>
                <a:spcAft>
                  <a:spcPts val="0"/>
                </a:spcAft>
                <a:buClr>
                  <a:srgbClr val="000000"/>
                </a:buClr>
                <a:buFont typeface="Arial"/>
                <a:buNone/>
              </a:pPr>
              <a:r>
                <a:t/>
              </a:r>
              <a:endParaRPr i="0" sz="900" u="none" cap="none" strike="noStrike">
                <a:solidFill>
                  <a:srgbClr val="000000"/>
                </a:solidFill>
                <a:latin typeface="M PLUS 1p"/>
                <a:ea typeface="M PLUS 1p"/>
                <a:cs typeface="M PLUS 1p"/>
                <a:sym typeface="M PLUS 1p"/>
              </a:endParaRPr>
            </a:p>
          </p:txBody>
        </p:sp>
        <p:sp>
          <p:nvSpPr>
            <p:cNvPr id="698" name="Google Shape;698;p53"/>
            <p:cNvSpPr txBox="1"/>
            <p:nvPr/>
          </p:nvSpPr>
          <p:spPr>
            <a:xfrm>
              <a:off x="1039584" y="3333401"/>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誤送信してしまったメールは取り戻せない	</a:t>
              </a:r>
              <a:endParaRPr sz="900">
                <a:latin typeface="M PLUS 1p"/>
                <a:ea typeface="M PLUS 1p"/>
                <a:cs typeface="M PLUS 1p"/>
                <a:sym typeface="M PLUS 1p"/>
              </a:endParaRPr>
            </a:p>
          </p:txBody>
        </p:sp>
        <p:sp>
          <p:nvSpPr>
            <p:cNvPr id="699" name="Google Shape;699;p53"/>
            <p:cNvSpPr txBox="1"/>
            <p:nvPr/>
          </p:nvSpPr>
          <p:spPr>
            <a:xfrm>
              <a:off x="5120142" y="3333401"/>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送信したメッセージを編集、削除できる</a:t>
              </a:r>
              <a:endParaRPr sz="900">
                <a:latin typeface="M PLUS 1p"/>
                <a:ea typeface="M PLUS 1p"/>
                <a:cs typeface="M PLUS 1p"/>
                <a:sym typeface="M PLUS 1p"/>
              </a:endParaRPr>
            </a:p>
          </p:txBody>
        </p:sp>
        <p:sp>
          <p:nvSpPr>
            <p:cNvPr id="700" name="Google Shape;700;p53"/>
            <p:cNvSpPr/>
            <p:nvPr/>
          </p:nvSpPr>
          <p:spPr>
            <a:xfrm>
              <a:off x="4413197" y="3787329"/>
              <a:ext cx="317400" cy="228600"/>
            </a:xfrm>
            <a:prstGeom prst="rightArrow">
              <a:avLst>
                <a:gd fmla="val 50000" name="adj1"/>
                <a:gd fmla="val 50000" name="adj2"/>
              </a:avLst>
            </a:prstGeom>
            <a:solidFill>
              <a:srgbClr val="DEDACF"/>
            </a:solidFill>
            <a:ln>
              <a:noFill/>
            </a:ln>
          </p:spPr>
          <p:txBody>
            <a:bodyPr anchorCtr="0" anchor="ctr" bIns="58925" lIns="58925" spcFirstLastPara="1" rIns="58925" wrap="square" tIns="58925">
              <a:noAutofit/>
            </a:bodyPr>
            <a:lstStyle/>
            <a:p>
              <a:pPr indent="0" lvl="0" marL="0" marR="0" rtl="0" algn="l">
                <a:lnSpc>
                  <a:spcPct val="100000"/>
                </a:lnSpc>
                <a:spcBef>
                  <a:spcPts val="0"/>
                </a:spcBef>
                <a:spcAft>
                  <a:spcPts val="0"/>
                </a:spcAft>
                <a:buClr>
                  <a:srgbClr val="000000"/>
                </a:buClr>
                <a:buFont typeface="Arial"/>
                <a:buNone/>
              </a:pPr>
              <a:r>
                <a:t/>
              </a:r>
              <a:endParaRPr i="0" sz="900" u="none" cap="none" strike="noStrike">
                <a:solidFill>
                  <a:srgbClr val="000000"/>
                </a:solidFill>
                <a:latin typeface="M PLUS 1p"/>
                <a:ea typeface="M PLUS 1p"/>
                <a:cs typeface="M PLUS 1p"/>
                <a:sym typeface="M PLUS 1p"/>
              </a:endParaRPr>
            </a:p>
          </p:txBody>
        </p:sp>
        <p:sp>
          <p:nvSpPr>
            <p:cNvPr id="701" name="Google Shape;701;p53"/>
            <p:cNvSpPr txBox="1"/>
            <p:nvPr/>
          </p:nvSpPr>
          <p:spPr>
            <a:xfrm>
              <a:off x="1039584" y="3723341"/>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返信が届くまでに時間がかかる	</a:t>
              </a:r>
              <a:endParaRPr sz="900">
                <a:latin typeface="M PLUS 1p"/>
                <a:ea typeface="M PLUS 1p"/>
                <a:cs typeface="M PLUS 1p"/>
                <a:sym typeface="M PLUS 1p"/>
              </a:endParaRPr>
            </a:p>
          </p:txBody>
        </p:sp>
        <p:sp>
          <p:nvSpPr>
            <p:cNvPr id="702" name="Google Shape;702;p53"/>
            <p:cNvSpPr txBox="1"/>
            <p:nvPr/>
          </p:nvSpPr>
          <p:spPr>
            <a:xfrm>
              <a:off x="5120142" y="3723341"/>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返信がすぐに返ってくる</a:t>
              </a:r>
              <a:endParaRPr sz="900">
                <a:latin typeface="M PLUS 1p"/>
                <a:ea typeface="M PLUS 1p"/>
                <a:cs typeface="M PLUS 1p"/>
                <a:sym typeface="M PLUS 1p"/>
              </a:endParaRPr>
            </a:p>
          </p:txBody>
        </p:sp>
        <p:sp>
          <p:nvSpPr>
            <p:cNvPr id="703" name="Google Shape;703;p53"/>
            <p:cNvSpPr/>
            <p:nvPr/>
          </p:nvSpPr>
          <p:spPr>
            <a:xfrm>
              <a:off x="4413197" y="4177283"/>
              <a:ext cx="317400" cy="228600"/>
            </a:xfrm>
            <a:prstGeom prst="rightArrow">
              <a:avLst>
                <a:gd fmla="val 50000" name="adj1"/>
                <a:gd fmla="val 50000" name="adj2"/>
              </a:avLst>
            </a:prstGeom>
            <a:solidFill>
              <a:srgbClr val="DEDACF"/>
            </a:solidFill>
            <a:ln>
              <a:noFill/>
            </a:ln>
          </p:spPr>
          <p:txBody>
            <a:bodyPr anchorCtr="0" anchor="ctr" bIns="58925" lIns="58925" spcFirstLastPara="1" rIns="58925" wrap="square" tIns="58925">
              <a:noAutofit/>
            </a:bodyPr>
            <a:lstStyle/>
            <a:p>
              <a:pPr indent="0" lvl="0" marL="0" marR="0" rtl="0" algn="l">
                <a:lnSpc>
                  <a:spcPct val="100000"/>
                </a:lnSpc>
                <a:spcBef>
                  <a:spcPts val="0"/>
                </a:spcBef>
                <a:spcAft>
                  <a:spcPts val="0"/>
                </a:spcAft>
                <a:buClr>
                  <a:srgbClr val="000000"/>
                </a:buClr>
                <a:buFont typeface="Arial"/>
                <a:buNone/>
              </a:pPr>
              <a:r>
                <a:t/>
              </a:r>
              <a:endParaRPr i="0" sz="900" u="none" cap="none" strike="noStrike">
                <a:solidFill>
                  <a:srgbClr val="000000"/>
                </a:solidFill>
                <a:latin typeface="M PLUS 1p"/>
                <a:ea typeface="M PLUS 1p"/>
                <a:cs typeface="M PLUS 1p"/>
                <a:sym typeface="M PLUS 1p"/>
              </a:endParaRPr>
            </a:p>
          </p:txBody>
        </p:sp>
        <p:sp>
          <p:nvSpPr>
            <p:cNvPr id="704" name="Google Shape;704;p53"/>
            <p:cNvSpPr txBox="1"/>
            <p:nvPr/>
          </p:nvSpPr>
          <p:spPr>
            <a:xfrm>
              <a:off x="1039584" y="4113296"/>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メールの文章は暗号化されていないため情報漏洩が心配	</a:t>
              </a:r>
              <a:endParaRPr sz="900">
                <a:latin typeface="M PLUS 1p"/>
                <a:ea typeface="M PLUS 1p"/>
                <a:cs typeface="M PLUS 1p"/>
                <a:sym typeface="M PLUS 1p"/>
              </a:endParaRPr>
            </a:p>
          </p:txBody>
        </p:sp>
        <p:sp>
          <p:nvSpPr>
            <p:cNvPr id="705" name="Google Shape;705;p53"/>
            <p:cNvSpPr txBox="1"/>
            <p:nvPr/>
          </p:nvSpPr>
          <p:spPr>
            <a:xfrm>
              <a:off x="5120142" y="4113296"/>
              <a:ext cx="3817500" cy="356700"/>
            </a:xfrm>
            <a:prstGeom prst="rect">
              <a:avLst/>
            </a:prstGeom>
            <a:noFill/>
            <a:ln>
              <a:noFill/>
            </a:ln>
          </p:spPr>
          <p:txBody>
            <a:bodyPr anchorCtr="0" anchor="ctr" bIns="58925" lIns="58925" spcFirstLastPara="1" rIns="58925" wrap="square" tIns="58925">
              <a:noAutofit/>
            </a:bodyPr>
            <a:lstStyle/>
            <a:p>
              <a:pPr indent="0" lvl="0" marL="0" marR="0" rtl="0" algn="l">
                <a:lnSpc>
                  <a:spcPct val="115000"/>
                </a:lnSpc>
                <a:spcBef>
                  <a:spcPts val="0"/>
                </a:spcBef>
                <a:spcAft>
                  <a:spcPts val="0"/>
                </a:spcAft>
                <a:buClr>
                  <a:srgbClr val="000000"/>
                </a:buClr>
                <a:buFont typeface="Arial"/>
                <a:buNone/>
              </a:pPr>
              <a:r>
                <a:rPr i="0" lang="ja" sz="900" u="none" cap="none" strike="noStrike">
                  <a:solidFill>
                    <a:srgbClr val="000000"/>
                  </a:solidFill>
                  <a:latin typeface="M PLUS 1p"/>
                  <a:ea typeface="M PLUS 1p"/>
                  <a:cs typeface="M PLUS 1p"/>
                  <a:sym typeface="M PLUS 1p"/>
                </a:rPr>
                <a:t>全ての送受信が暗号化されていて安全</a:t>
              </a:r>
              <a:endParaRPr sz="900">
                <a:latin typeface="M PLUS 1p"/>
                <a:ea typeface="M PLUS 1p"/>
                <a:cs typeface="M PLUS 1p"/>
                <a:sym typeface="M PLUS 1p"/>
              </a:endParaRPr>
            </a:p>
          </p:txBody>
        </p:sp>
        <p:cxnSp>
          <p:nvCxnSpPr>
            <p:cNvPr id="706" name="Google Shape;706;p53"/>
            <p:cNvCxnSpPr/>
            <p:nvPr/>
          </p:nvCxnSpPr>
          <p:spPr>
            <a:xfrm>
              <a:off x="645600" y="2147067"/>
              <a:ext cx="7852800" cy="0"/>
            </a:xfrm>
            <a:prstGeom prst="straightConnector1">
              <a:avLst/>
            </a:prstGeom>
            <a:noFill/>
            <a:ln cap="flat" cmpd="sng" w="9525">
              <a:solidFill>
                <a:schemeClr val="dk2"/>
              </a:solidFill>
              <a:prstDash val="dot"/>
              <a:round/>
              <a:headEnd len="sm" w="sm" type="none"/>
              <a:tailEnd len="sm" w="sm" type="none"/>
            </a:ln>
          </p:spPr>
        </p:cxnSp>
        <p:cxnSp>
          <p:nvCxnSpPr>
            <p:cNvPr id="707" name="Google Shape;707;p53"/>
            <p:cNvCxnSpPr/>
            <p:nvPr/>
          </p:nvCxnSpPr>
          <p:spPr>
            <a:xfrm>
              <a:off x="645600" y="2537049"/>
              <a:ext cx="7852800" cy="0"/>
            </a:xfrm>
            <a:prstGeom prst="straightConnector1">
              <a:avLst/>
            </a:prstGeom>
            <a:noFill/>
            <a:ln cap="flat" cmpd="sng" w="9525">
              <a:solidFill>
                <a:schemeClr val="dk2"/>
              </a:solidFill>
              <a:prstDash val="dot"/>
              <a:round/>
              <a:headEnd len="sm" w="sm" type="none"/>
              <a:tailEnd len="sm" w="sm" type="none"/>
            </a:ln>
          </p:spPr>
        </p:cxnSp>
        <p:cxnSp>
          <p:nvCxnSpPr>
            <p:cNvPr id="708" name="Google Shape;708;p53"/>
            <p:cNvCxnSpPr/>
            <p:nvPr/>
          </p:nvCxnSpPr>
          <p:spPr>
            <a:xfrm>
              <a:off x="645600" y="2927032"/>
              <a:ext cx="7852800" cy="0"/>
            </a:xfrm>
            <a:prstGeom prst="straightConnector1">
              <a:avLst/>
            </a:prstGeom>
            <a:noFill/>
            <a:ln cap="flat" cmpd="sng" w="9525">
              <a:solidFill>
                <a:schemeClr val="dk2"/>
              </a:solidFill>
              <a:prstDash val="dot"/>
              <a:round/>
              <a:headEnd len="sm" w="sm" type="none"/>
              <a:tailEnd len="sm" w="sm" type="none"/>
            </a:ln>
          </p:spPr>
        </p:cxnSp>
        <p:cxnSp>
          <p:nvCxnSpPr>
            <p:cNvPr id="709" name="Google Shape;709;p53"/>
            <p:cNvCxnSpPr/>
            <p:nvPr/>
          </p:nvCxnSpPr>
          <p:spPr>
            <a:xfrm>
              <a:off x="645600" y="3317014"/>
              <a:ext cx="7852800" cy="0"/>
            </a:xfrm>
            <a:prstGeom prst="straightConnector1">
              <a:avLst/>
            </a:prstGeom>
            <a:noFill/>
            <a:ln cap="flat" cmpd="sng" w="9525">
              <a:solidFill>
                <a:schemeClr val="dk2"/>
              </a:solidFill>
              <a:prstDash val="dot"/>
              <a:round/>
              <a:headEnd len="sm" w="sm" type="none"/>
              <a:tailEnd len="sm" w="sm" type="none"/>
            </a:ln>
          </p:spPr>
        </p:cxnSp>
        <p:cxnSp>
          <p:nvCxnSpPr>
            <p:cNvPr id="710" name="Google Shape;710;p53"/>
            <p:cNvCxnSpPr/>
            <p:nvPr/>
          </p:nvCxnSpPr>
          <p:spPr>
            <a:xfrm>
              <a:off x="645600" y="3706996"/>
              <a:ext cx="7852800" cy="0"/>
            </a:xfrm>
            <a:prstGeom prst="straightConnector1">
              <a:avLst/>
            </a:prstGeom>
            <a:noFill/>
            <a:ln cap="flat" cmpd="sng" w="9525">
              <a:solidFill>
                <a:schemeClr val="dk2"/>
              </a:solidFill>
              <a:prstDash val="dot"/>
              <a:round/>
              <a:headEnd len="sm" w="sm" type="none"/>
              <a:tailEnd len="sm" w="sm" type="none"/>
            </a:ln>
          </p:spPr>
        </p:cxnSp>
        <p:cxnSp>
          <p:nvCxnSpPr>
            <p:cNvPr id="711" name="Google Shape;711;p53"/>
            <p:cNvCxnSpPr/>
            <p:nvPr/>
          </p:nvCxnSpPr>
          <p:spPr>
            <a:xfrm>
              <a:off x="645600" y="4096978"/>
              <a:ext cx="7852800" cy="0"/>
            </a:xfrm>
            <a:prstGeom prst="straightConnector1">
              <a:avLst/>
            </a:prstGeom>
            <a:noFill/>
            <a:ln cap="flat" cmpd="sng" w="9525">
              <a:solidFill>
                <a:schemeClr val="dk2"/>
              </a:solidFill>
              <a:prstDash val="dot"/>
              <a:round/>
              <a:headEnd len="sm" w="sm" type="none"/>
              <a:tailEnd len="sm" w="sm" type="none"/>
            </a:ln>
          </p:spPr>
        </p:cxnSp>
        <p:cxnSp>
          <p:nvCxnSpPr>
            <p:cNvPr id="712" name="Google Shape;712;p53"/>
            <p:cNvCxnSpPr/>
            <p:nvPr/>
          </p:nvCxnSpPr>
          <p:spPr>
            <a:xfrm>
              <a:off x="645600" y="1704875"/>
              <a:ext cx="7852800" cy="0"/>
            </a:xfrm>
            <a:prstGeom prst="straightConnector1">
              <a:avLst/>
            </a:prstGeom>
            <a:noFill/>
            <a:ln cap="flat" cmpd="sng" w="9525">
              <a:solidFill>
                <a:schemeClr val="dk2"/>
              </a:solidFill>
              <a:prstDash val="dot"/>
              <a:round/>
              <a:headEnd len="sm" w="sm" type="none"/>
              <a:tailEnd len="sm" w="sm" type="none"/>
            </a:ln>
          </p:spPr>
        </p:cxnSp>
      </p:grpSp>
      <p:pic>
        <p:nvPicPr>
          <p:cNvPr descr="アセット 2.png" id="713" name="Google Shape;713;p53"/>
          <p:cNvPicPr preferRelativeResize="0"/>
          <p:nvPr/>
        </p:nvPicPr>
        <p:blipFill rotWithShape="1">
          <a:blip r:embed="rId3">
            <a:alphaModFix/>
          </a:blip>
          <a:srcRect b="0" l="0" r="0" t="0"/>
          <a:stretch/>
        </p:blipFill>
        <p:spPr>
          <a:xfrm>
            <a:off x="828217" y="1414797"/>
            <a:ext cx="337200" cy="337200"/>
          </a:xfrm>
          <a:prstGeom prst="rect">
            <a:avLst/>
          </a:prstGeom>
          <a:noFill/>
          <a:ln>
            <a:noFill/>
          </a:ln>
        </p:spPr>
      </p:pic>
      <p:pic>
        <p:nvPicPr>
          <p:cNvPr id="714" name="Google Shape;714;p53"/>
          <p:cNvPicPr preferRelativeResize="0"/>
          <p:nvPr/>
        </p:nvPicPr>
        <p:blipFill rotWithShape="1">
          <a:blip r:embed="rId4">
            <a:alphaModFix/>
          </a:blip>
          <a:srcRect b="0" l="0" r="78226" t="0"/>
          <a:stretch/>
        </p:blipFill>
        <p:spPr>
          <a:xfrm>
            <a:off x="5038282" y="1457822"/>
            <a:ext cx="272010" cy="249850"/>
          </a:xfrm>
          <a:prstGeom prst="rect">
            <a:avLst/>
          </a:prstGeom>
          <a:noFill/>
          <a:ln>
            <a:noFill/>
          </a:ln>
        </p:spPr>
      </p:pic>
      <p:sp>
        <p:nvSpPr>
          <p:cNvPr id="715" name="Google Shape;715;p53"/>
          <p:cNvSpPr txBox="1"/>
          <p:nvPr>
            <p:ph type="title"/>
          </p:nvPr>
        </p:nvSpPr>
        <p:spPr>
          <a:xfrm>
            <a:off x="270000" y="236823"/>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t>メールとの比較</a:t>
            </a:r>
            <a:endParaRPr sz="1800"/>
          </a:p>
        </p:txBody>
      </p:sp>
      <p:sp>
        <p:nvSpPr>
          <p:cNvPr id="716" name="Google Shape;716;p53"/>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20</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54"/>
          <p:cNvSpPr txBox="1"/>
          <p:nvPr>
            <p:ph type="title"/>
          </p:nvPr>
        </p:nvSpPr>
        <p:spPr>
          <a:xfrm>
            <a:off x="270000" y="231040"/>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t>【具体例】状況やシーンに合わせたツールの使い分け</a:t>
            </a:r>
            <a:endParaRPr sz="1800"/>
          </a:p>
        </p:txBody>
      </p:sp>
      <p:sp>
        <p:nvSpPr>
          <p:cNvPr id="722" name="Google Shape;722;p54"/>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21</a:t>
            </a:r>
            <a:endParaRPr/>
          </a:p>
        </p:txBody>
      </p:sp>
      <p:sp>
        <p:nvSpPr>
          <p:cNvPr id="723" name="Google Shape;723;p54"/>
          <p:cNvSpPr txBox="1"/>
          <p:nvPr/>
        </p:nvSpPr>
        <p:spPr>
          <a:xfrm>
            <a:off x="2595347" y="3968246"/>
            <a:ext cx="1013400" cy="284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ja" sz="1300">
                <a:solidFill>
                  <a:srgbClr val="FFFFFF"/>
                </a:solidFill>
                <a:latin typeface="M PLUS 1p ExtraBold"/>
                <a:ea typeface="M PLUS 1p ExtraBold"/>
                <a:cs typeface="M PLUS 1p ExtraBold"/>
                <a:sym typeface="M PLUS 1p ExtraBold"/>
              </a:rPr>
              <a:t>チャット</a:t>
            </a:r>
            <a:endParaRPr sz="1100">
              <a:solidFill>
                <a:srgbClr val="FFFFFF"/>
              </a:solidFill>
            </a:endParaRPr>
          </a:p>
        </p:txBody>
      </p:sp>
      <p:grpSp>
        <p:nvGrpSpPr>
          <p:cNvPr id="724" name="Google Shape;724;p54"/>
          <p:cNvGrpSpPr/>
          <p:nvPr/>
        </p:nvGrpSpPr>
        <p:grpSpPr>
          <a:xfrm>
            <a:off x="935925" y="600299"/>
            <a:ext cx="7673900" cy="4321097"/>
            <a:chOff x="887450" y="618249"/>
            <a:chExt cx="7673900" cy="4321097"/>
          </a:xfrm>
        </p:grpSpPr>
        <p:sp>
          <p:nvSpPr>
            <p:cNvPr id="725" name="Google Shape;725;p54"/>
            <p:cNvSpPr/>
            <p:nvPr/>
          </p:nvSpPr>
          <p:spPr>
            <a:xfrm>
              <a:off x="3054643" y="958046"/>
              <a:ext cx="498000" cy="3981300"/>
            </a:xfrm>
            <a:prstGeom prst="upDownArrow">
              <a:avLst>
                <a:gd fmla="val 50000" name="adj1"/>
                <a:gd fmla="val 50000" name="adj2"/>
              </a:avLst>
            </a:prstGeom>
            <a:gradFill>
              <a:gsLst>
                <a:gs pos="0">
                  <a:srgbClr val="DDDDDD"/>
                </a:gs>
                <a:gs pos="100000">
                  <a:srgbClr val="919191"/>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6" name="Google Shape;726;p54"/>
            <p:cNvPicPr preferRelativeResize="0"/>
            <p:nvPr/>
          </p:nvPicPr>
          <p:blipFill>
            <a:blip r:embed="rId3">
              <a:alphaModFix/>
            </a:blip>
            <a:stretch>
              <a:fillRect/>
            </a:stretch>
          </p:blipFill>
          <p:spPr>
            <a:xfrm>
              <a:off x="1830657" y="2671099"/>
              <a:ext cx="2969987" cy="1777537"/>
            </a:xfrm>
            <a:prstGeom prst="rect">
              <a:avLst/>
            </a:prstGeom>
            <a:noFill/>
            <a:ln>
              <a:noFill/>
            </a:ln>
          </p:spPr>
        </p:pic>
        <p:pic>
          <p:nvPicPr>
            <p:cNvPr id="727" name="Google Shape;727;p54"/>
            <p:cNvPicPr preferRelativeResize="0"/>
            <p:nvPr/>
          </p:nvPicPr>
          <p:blipFill>
            <a:blip r:embed="rId4">
              <a:alphaModFix amt="80000"/>
            </a:blip>
            <a:stretch>
              <a:fillRect/>
            </a:stretch>
          </p:blipFill>
          <p:spPr>
            <a:xfrm>
              <a:off x="2473073" y="1853970"/>
              <a:ext cx="1691722" cy="1124024"/>
            </a:xfrm>
            <a:prstGeom prst="rect">
              <a:avLst/>
            </a:prstGeom>
            <a:noFill/>
            <a:ln>
              <a:noFill/>
            </a:ln>
          </p:spPr>
        </p:pic>
        <p:sp>
          <p:nvSpPr>
            <p:cNvPr id="728" name="Google Shape;728;p54"/>
            <p:cNvSpPr txBox="1"/>
            <p:nvPr/>
          </p:nvSpPr>
          <p:spPr>
            <a:xfrm>
              <a:off x="2825038" y="618249"/>
              <a:ext cx="968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a:solidFill>
                    <a:srgbClr val="757575"/>
                  </a:solidFill>
                  <a:latin typeface="M PLUS 1p Medium"/>
                  <a:ea typeface="M PLUS 1p Medium"/>
                  <a:cs typeface="M PLUS 1p Medium"/>
                  <a:sym typeface="M PLUS 1p Medium"/>
                </a:rPr>
                <a:t>情報量</a:t>
              </a:r>
              <a:endParaRPr>
                <a:solidFill>
                  <a:srgbClr val="757575"/>
                </a:solidFill>
                <a:latin typeface="M PLUS 1p Medium"/>
                <a:ea typeface="M PLUS 1p Medium"/>
                <a:cs typeface="M PLUS 1p Medium"/>
                <a:sym typeface="M PLUS 1p Medium"/>
              </a:endParaRPr>
            </a:p>
          </p:txBody>
        </p:sp>
        <p:sp>
          <p:nvSpPr>
            <p:cNvPr id="729" name="Google Shape;729;p54"/>
            <p:cNvSpPr txBox="1"/>
            <p:nvPr/>
          </p:nvSpPr>
          <p:spPr>
            <a:xfrm>
              <a:off x="5749225" y="3438800"/>
              <a:ext cx="2322900" cy="9852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ja" sz="1200">
                  <a:latin typeface="M PLUS 1p"/>
                  <a:ea typeface="M PLUS 1p"/>
                  <a:cs typeface="M PLUS 1p"/>
                  <a:sym typeface="M PLUS 1p"/>
                </a:rPr>
                <a:t>知っている人との</a:t>
              </a:r>
              <a:endParaRPr sz="1200">
                <a:latin typeface="M PLUS 1p"/>
                <a:ea typeface="M PLUS 1p"/>
                <a:cs typeface="M PLUS 1p"/>
                <a:sym typeface="M PLUS 1p"/>
              </a:endParaRPr>
            </a:p>
            <a:p>
              <a:pPr indent="0" lvl="0" marL="0" rtl="0" algn="l">
                <a:lnSpc>
                  <a:spcPct val="125000"/>
                </a:lnSpc>
                <a:spcBef>
                  <a:spcPts val="0"/>
                </a:spcBef>
                <a:spcAft>
                  <a:spcPts val="0"/>
                </a:spcAft>
                <a:buNone/>
              </a:pPr>
              <a:r>
                <a:rPr b="1" lang="ja" sz="2000">
                  <a:solidFill>
                    <a:srgbClr val="F03747"/>
                  </a:solidFill>
                  <a:latin typeface="M PLUS 1p"/>
                  <a:ea typeface="M PLUS 1p"/>
                  <a:cs typeface="M PLUS 1p"/>
                  <a:sym typeface="M PLUS 1p"/>
                </a:rPr>
                <a:t>高頻度</a:t>
              </a:r>
              <a:r>
                <a:rPr lang="ja" sz="1600">
                  <a:solidFill>
                    <a:srgbClr val="F03747"/>
                  </a:solidFill>
                  <a:latin typeface="M PLUS 1p"/>
                  <a:ea typeface="M PLUS 1p"/>
                  <a:cs typeface="M PLUS 1p"/>
                  <a:sym typeface="M PLUS 1p"/>
                </a:rPr>
                <a:t>なやりとり</a:t>
              </a:r>
              <a:endParaRPr sz="1600">
                <a:solidFill>
                  <a:srgbClr val="F03747"/>
                </a:solidFill>
                <a:latin typeface="M PLUS 1p"/>
                <a:ea typeface="M PLUS 1p"/>
                <a:cs typeface="M PLUS 1p"/>
                <a:sym typeface="M PLUS 1p"/>
              </a:endParaRPr>
            </a:p>
            <a:p>
              <a:pPr indent="0" lvl="0" marL="0" rtl="0" algn="l">
                <a:lnSpc>
                  <a:spcPct val="125000"/>
                </a:lnSpc>
                <a:spcBef>
                  <a:spcPts val="0"/>
                </a:spcBef>
                <a:spcAft>
                  <a:spcPts val="0"/>
                </a:spcAft>
                <a:buNone/>
              </a:pPr>
              <a:r>
                <a:rPr lang="ja" sz="1200">
                  <a:latin typeface="M PLUS 1p"/>
                  <a:ea typeface="M PLUS 1p"/>
                  <a:cs typeface="M PLUS 1p"/>
                  <a:sym typeface="M PLUS 1p"/>
                </a:rPr>
                <a:t>報連相など</a:t>
              </a:r>
              <a:endParaRPr sz="1200">
                <a:latin typeface="M PLUS 1p"/>
                <a:ea typeface="M PLUS 1p"/>
                <a:cs typeface="M PLUS 1p"/>
                <a:sym typeface="M PLUS 1p"/>
              </a:endParaRPr>
            </a:p>
          </p:txBody>
        </p:sp>
        <p:sp>
          <p:nvSpPr>
            <p:cNvPr id="730" name="Google Shape;730;p54"/>
            <p:cNvSpPr txBox="1"/>
            <p:nvPr/>
          </p:nvSpPr>
          <p:spPr>
            <a:xfrm>
              <a:off x="2849656" y="3889366"/>
              <a:ext cx="968100" cy="271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ja" sz="1300">
                  <a:solidFill>
                    <a:srgbClr val="FFFFFF"/>
                  </a:solidFill>
                  <a:latin typeface="M PLUS 1p ExtraBold"/>
                  <a:ea typeface="M PLUS 1p ExtraBold"/>
                  <a:cs typeface="M PLUS 1p ExtraBold"/>
                  <a:sym typeface="M PLUS 1p ExtraBold"/>
                </a:rPr>
                <a:t>チャット</a:t>
              </a:r>
              <a:endParaRPr sz="1100">
                <a:solidFill>
                  <a:srgbClr val="FFFFFF"/>
                </a:solidFill>
              </a:endParaRPr>
            </a:p>
          </p:txBody>
        </p:sp>
        <p:pic>
          <p:nvPicPr>
            <p:cNvPr id="731" name="Google Shape;731;p54"/>
            <p:cNvPicPr preferRelativeResize="0"/>
            <p:nvPr/>
          </p:nvPicPr>
          <p:blipFill>
            <a:blip r:embed="rId5">
              <a:alphaModFix/>
            </a:blip>
            <a:stretch>
              <a:fillRect/>
            </a:stretch>
          </p:blipFill>
          <p:spPr>
            <a:xfrm>
              <a:off x="2994059" y="3287239"/>
              <a:ext cx="674272" cy="674272"/>
            </a:xfrm>
            <a:prstGeom prst="rect">
              <a:avLst/>
            </a:prstGeom>
            <a:noFill/>
            <a:ln>
              <a:noFill/>
            </a:ln>
          </p:spPr>
        </p:pic>
        <p:cxnSp>
          <p:nvCxnSpPr>
            <p:cNvPr id="732" name="Google Shape;732;p54"/>
            <p:cNvCxnSpPr/>
            <p:nvPr/>
          </p:nvCxnSpPr>
          <p:spPr>
            <a:xfrm>
              <a:off x="3792458" y="2241975"/>
              <a:ext cx="1838100" cy="0"/>
            </a:xfrm>
            <a:prstGeom prst="straightConnector1">
              <a:avLst/>
            </a:prstGeom>
            <a:noFill/>
            <a:ln cap="flat" cmpd="sng" w="19050">
              <a:solidFill>
                <a:srgbClr val="A7A4BC"/>
              </a:solidFill>
              <a:prstDash val="solid"/>
              <a:round/>
              <a:headEnd len="med" w="med" type="oval"/>
              <a:tailEnd len="med" w="med" type="oval"/>
            </a:ln>
          </p:spPr>
        </p:cxnSp>
        <p:cxnSp>
          <p:nvCxnSpPr>
            <p:cNvPr id="733" name="Google Shape;733;p54"/>
            <p:cNvCxnSpPr/>
            <p:nvPr/>
          </p:nvCxnSpPr>
          <p:spPr>
            <a:xfrm>
              <a:off x="4424827" y="3914166"/>
              <a:ext cx="1180800" cy="0"/>
            </a:xfrm>
            <a:prstGeom prst="straightConnector1">
              <a:avLst/>
            </a:prstGeom>
            <a:noFill/>
            <a:ln cap="flat" cmpd="sng" w="19050">
              <a:solidFill>
                <a:srgbClr val="65617D"/>
              </a:solidFill>
              <a:prstDash val="solid"/>
              <a:round/>
              <a:headEnd len="med" w="med" type="oval"/>
              <a:tailEnd len="med" w="med" type="oval"/>
            </a:ln>
          </p:spPr>
        </p:cxnSp>
        <p:sp>
          <p:nvSpPr>
            <p:cNvPr id="734" name="Google Shape;734;p54"/>
            <p:cNvSpPr/>
            <p:nvPr/>
          </p:nvSpPr>
          <p:spPr>
            <a:xfrm rot="10800000">
              <a:off x="1122466" y="1377917"/>
              <a:ext cx="498000" cy="2782800"/>
            </a:xfrm>
            <a:prstGeom prst="upDownArrow">
              <a:avLst>
                <a:gd fmla="val 50000" name="adj1"/>
                <a:gd fmla="val 50000" name="adj2"/>
              </a:avLst>
            </a:prstGeom>
            <a:gradFill>
              <a:gsLst>
                <a:gs pos="0">
                  <a:srgbClr val="F4CCCC"/>
                </a:gs>
                <a:gs pos="54000">
                  <a:srgbClr val="FA6666"/>
                </a:gs>
                <a:gs pos="100000">
                  <a:srgbClr val="FF0000"/>
                </a:gs>
                <a:gs pos="100000">
                  <a:srgbClr val="000000">
                    <a:alpha val="0"/>
                  </a:srgbClr>
                </a:gs>
              </a:gsLst>
              <a:lin ang="54007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54"/>
            <p:cNvSpPr txBox="1"/>
            <p:nvPr/>
          </p:nvSpPr>
          <p:spPr>
            <a:xfrm>
              <a:off x="1201446" y="3447855"/>
              <a:ext cx="265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ja">
                  <a:solidFill>
                    <a:srgbClr val="FFFFFF"/>
                  </a:solidFill>
                  <a:latin typeface="M PLUS 1p"/>
                  <a:ea typeface="M PLUS 1p"/>
                  <a:cs typeface="M PLUS 1p"/>
                  <a:sym typeface="M PLUS 1p"/>
                </a:rPr>
                <a:t>低</a:t>
              </a:r>
              <a:endParaRPr b="1">
                <a:solidFill>
                  <a:srgbClr val="FFFFFF"/>
                </a:solidFill>
                <a:latin typeface="M PLUS 1p"/>
                <a:ea typeface="M PLUS 1p"/>
                <a:cs typeface="M PLUS 1p"/>
                <a:sym typeface="M PLUS 1p"/>
              </a:endParaRPr>
            </a:p>
          </p:txBody>
        </p:sp>
        <p:sp>
          <p:nvSpPr>
            <p:cNvPr id="736" name="Google Shape;736;p54"/>
            <p:cNvSpPr txBox="1"/>
            <p:nvPr/>
          </p:nvSpPr>
          <p:spPr>
            <a:xfrm>
              <a:off x="1201446" y="1686739"/>
              <a:ext cx="265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ja">
                  <a:solidFill>
                    <a:srgbClr val="FFFFFF"/>
                  </a:solidFill>
                  <a:latin typeface="M PLUS 1p"/>
                  <a:ea typeface="M PLUS 1p"/>
                  <a:cs typeface="M PLUS 1p"/>
                  <a:sym typeface="M PLUS 1p"/>
                </a:rPr>
                <a:t>高</a:t>
              </a:r>
              <a:endParaRPr b="1">
                <a:solidFill>
                  <a:srgbClr val="FFFFFF"/>
                </a:solidFill>
                <a:latin typeface="M PLUS 1p"/>
                <a:ea typeface="M PLUS 1p"/>
                <a:cs typeface="M PLUS 1p"/>
                <a:sym typeface="M PLUS 1p"/>
              </a:endParaRPr>
            </a:p>
          </p:txBody>
        </p:sp>
        <p:sp>
          <p:nvSpPr>
            <p:cNvPr id="737" name="Google Shape;737;p54"/>
            <p:cNvSpPr txBox="1"/>
            <p:nvPr/>
          </p:nvSpPr>
          <p:spPr>
            <a:xfrm>
              <a:off x="887450" y="1054964"/>
              <a:ext cx="968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a:solidFill>
                    <a:srgbClr val="F03748"/>
                  </a:solidFill>
                  <a:latin typeface="M PLUS 1p Medium"/>
                  <a:ea typeface="M PLUS 1p Medium"/>
                  <a:cs typeface="M PLUS 1p Medium"/>
                  <a:sym typeface="M PLUS 1p Medium"/>
                </a:rPr>
                <a:t>緊急度</a:t>
              </a:r>
              <a:endParaRPr>
                <a:solidFill>
                  <a:srgbClr val="F03748"/>
                </a:solidFill>
                <a:latin typeface="M PLUS 1p Medium"/>
                <a:ea typeface="M PLUS 1p Medium"/>
                <a:cs typeface="M PLUS 1p Medium"/>
                <a:sym typeface="M PLUS 1p Medium"/>
              </a:endParaRPr>
            </a:p>
          </p:txBody>
        </p:sp>
        <p:pic>
          <p:nvPicPr>
            <p:cNvPr id="738" name="Google Shape;738;p54"/>
            <p:cNvPicPr preferRelativeResize="0"/>
            <p:nvPr/>
          </p:nvPicPr>
          <p:blipFill>
            <a:blip r:embed="rId6">
              <a:alphaModFix amt="76000"/>
            </a:blip>
            <a:stretch>
              <a:fillRect/>
            </a:stretch>
          </p:blipFill>
          <p:spPr>
            <a:xfrm>
              <a:off x="2849658" y="1315527"/>
              <a:ext cx="908007" cy="668087"/>
            </a:xfrm>
            <a:prstGeom prst="rect">
              <a:avLst/>
            </a:prstGeom>
            <a:noFill/>
            <a:ln>
              <a:noFill/>
            </a:ln>
          </p:spPr>
        </p:pic>
        <p:pic>
          <p:nvPicPr>
            <p:cNvPr id="739" name="Google Shape;739;p54"/>
            <p:cNvPicPr preferRelativeResize="0"/>
            <p:nvPr/>
          </p:nvPicPr>
          <p:blipFill>
            <a:blip r:embed="rId7">
              <a:alphaModFix/>
            </a:blip>
            <a:stretch>
              <a:fillRect/>
            </a:stretch>
          </p:blipFill>
          <p:spPr>
            <a:xfrm>
              <a:off x="3151619" y="1531234"/>
              <a:ext cx="364553" cy="338714"/>
            </a:xfrm>
            <a:prstGeom prst="rect">
              <a:avLst/>
            </a:prstGeom>
            <a:noFill/>
            <a:ln>
              <a:noFill/>
            </a:ln>
          </p:spPr>
        </p:pic>
        <p:sp>
          <p:nvSpPr>
            <p:cNvPr id="740" name="Google Shape;740;p54"/>
            <p:cNvSpPr txBox="1"/>
            <p:nvPr/>
          </p:nvSpPr>
          <p:spPr>
            <a:xfrm>
              <a:off x="3466464" y="4392341"/>
              <a:ext cx="265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ja" sz="1200">
                  <a:solidFill>
                    <a:srgbClr val="757575"/>
                  </a:solidFill>
                  <a:latin typeface="M PLUS 1p"/>
                  <a:ea typeface="M PLUS 1p"/>
                  <a:cs typeface="M PLUS 1p"/>
                  <a:sym typeface="M PLUS 1p"/>
                </a:rPr>
                <a:t>多</a:t>
              </a:r>
              <a:endParaRPr b="1" sz="1200">
                <a:solidFill>
                  <a:srgbClr val="757575"/>
                </a:solidFill>
                <a:latin typeface="M PLUS 1p"/>
                <a:ea typeface="M PLUS 1p"/>
                <a:cs typeface="M PLUS 1p"/>
                <a:sym typeface="M PLUS 1p"/>
              </a:endParaRPr>
            </a:p>
          </p:txBody>
        </p:sp>
        <p:pic>
          <p:nvPicPr>
            <p:cNvPr id="741" name="Google Shape;741;p54"/>
            <p:cNvPicPr preferRelativeResize="0"/>
            <p:nvPr/>
          </p:nvPicPr>
          <p:blipFill>
            <a:blip r:embed="rId8">
              <a:alphaModFix/>
            </a:blip>
            <a:stretch>
              <a:fillRect/>
            </a:stretch>
          </p:blipFill>
          <p:spPr>
            <a:xfrm>
              <a:off x="3109589" y="2208371"/>
              <a:ext cx="411785" cy="411785"/>
            </a:xfrm>
            <a:prstGeom prst="rect">
              <a:avLst/>
            </a:prstGeom>
            <a:noFill/>
            <a:ln>
              <a:noFill/>
            </a:ln>
          </p:spPr>
        </p:pic>
        <p:sp>
          <p:nvSpPr>
            <p:cNvPr id="742" name="Google Shape;742;p54"/>
            <p:cNvSpPr txBox="1"/>
            <p:nvPr/>
          </p:nvSpPr>
          <p:spPr>
            <a:xfrm>
              <a:off x="2721504" y="2598300"/>
              <a:ext cx="1180800" cy="271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ja" sz="1300">
                  <a:solidFill>
                    <a:srgbClr val="FFFFFF"/>
                  </a:solidFill>
                  <a:latin typeface="M PLUS 1p ExtraBold"/>
                  <a:ea typeface="M PLUS 1p ExtraBold"/>
                  <a:cs typeface="M PLUS 1p ExtraBold"/>
                  <a:sym typeface="M PLUS 1p ExtraBold"/>
                </a:rPr>
                <a:t>テレビ会議</a:t>
              </a:r>
              <a:endParaRPr sz="1100">
                <a:solidFill>
                  <a:srgbClr val="FFFFFF"/>
                </a:solidFill>
              </a:endParaRPr>
            </a:p>
          </p:txBody>
        </p:sp>
        <p:cxnSp>
          <p:nvCxnSpPr>
            <p:cNvPr id="743" name="Google Shape;743;p54"/>
            <p:cNvCxnSpPr/>
            <p:nvPr/>
          </p:nvCxnSpPr>
          <p:spPr>
            <a:xfrm flipH="1" rot="10800000">
              <a:off x="3516169" y="1244900"/>
              <a:ext cx="2098800" cy="370200"/>
            </a:xfrm>
            <a:prstGeom prst="straightConnector1">
              <a:avLst/>
            </a:prstGeom>
            <a:noFill/>
            <a:ln cap="flat" cmpd="sng" w="19050">
              <a:solidFill>
                <a:srgbClr val="D8D5EB"/>
              </a:solidFill>
              <a:prstDash val="solid"/>
              <a:round/>
              <a:headEnd len="med" w="med" type="oval"/>
              <a:tailEnd len="med" w="med" type="oval"/>
            </a:ln>
          </p:spPr>
        </p:cxnSp>
        <p:sp>
          <p:nvSpPr>
            <p:cNvPr id="744" name="Google Shape;744;p54"/>
            <p:cNvSpPr txBox="1"/>
            <p:nvPr/>
          </p:nvSpPr>
          <p:spPr>
            <a:xfrm>
              <a:off x="5749225" y="1998250"/>
              <a:ext cx="2636400" cy="12159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b="1" lang="ja" sz="2000">
                  <a:solidFill>
                    <a:srgbClr val="0097A7"/>
                  </a:solidFill>
                  <a:latin typeface="M PLUS 1p"/>
                  <a:ea typeface="M PLUS 1p"/>
                  <a:cs typeface="M PLUS 1p"/>
                  <a:sym typeface="M PLUS 1p"/>
                </a:rPr>
                <a:t>雑談・交流</a:t>
              </a:r>
              <a:br>
                <a:rPr lang="ja" sz="1600">
                  <a:latin typeface="M PLUS 1p"/>
                  <a:ea typeface="M PLUS 1p"/>
                  <a:cs typeface="M PLUS 1p"/>
                  <a:sym typeface="M PLUS 1p"/>
                </a:rPr>
              </a:br>
              <a:r>
                <a:rPr lang="ja" sz="1200">
                  <a:latin typeface="M PLUS 1p"/>
                  <a:ea typeface="M PLUS 1p"/>
                  <a:cs typeface="M PLUS 1p"/>
                  <a:sym typeface="M PLUS 1p"/>
                </a:rPr>
                <a:t>アイデア出しなど「</a:t>
              </a:r>
              <a:r>
                <a:rPr b="1" lang="ja" sz="1200">
                  <a:latin typeface="M PLUS 1p"/>
                  <a:ea typeface="M PLUS 1p"/>
                  <a:cs typeface="M PLUS 1p"/>
                  <a:sym typeface="M PLUS 1p"/>
                </a:rPr>
                <a:t>創造的</a:t>
              </a:r>
              <a:r>
                <a:rPr lang="ja" sz="1200">
                  <a:latin typeface="M PLUS 1p"/>
                  <a:ea typeface="M PLUS 1p"/>
                  <a:cs typeface="M PLUS 1p"/>
                  <a:sym typeface="M PLUS 1p"/>
                </a:rPr>
                <a:t>な話」</a:t>
              </a:r>
              <a:endParaRPr sz="1200">
                <a:latin typeface="M PLUS 1p"/>
                <a:ea typeface="M PLUS 1p"/>
                <a:cs typeface="M PLUS 1p"/>
                <a:sym typeface="M PLUS 1p"/>
              </a:endParaRPr>
            </a:p>
            <a:p>
              <a:pPr indent="0" lvl="0" marL="0" rtl="0" algn="l">
                <a:lnSpc>
                  <a:spcPct val="125000"/>
                </a:lnSpc>
                <a:spcBef>
                  <a:spcPts val="0"/>
                </a:spcBef>
                <a:spcAft>
                  <a:spcPts val="0"/>
                </a:spcAft>
                <a:buNone/>
              </a:pPr>
              <a:r>
                <a:rPr lang="ja" sz="1200">
                  <a:latin typeface="M PLUS 1p"/>
                  <a:ea typeface="M PLUS 1p"/>
                  <a:cs typeface="M PLUS 1p"/>
                  <a:sym typeface="M PLUS 1p"/>
                </a:rPr>
                <a:t>キックオフ評価・提案などの</a:t>
              </a:r>
              <a:endParaRPr sz="1200">
                <a:latin typeface="M PLUS 1p"/>
                <a:ea typeface="M PLUS 1p"/>
                <a:cs typeface="M PLUS 1p"/>
                <a:sym typeface="M PLUS 1p"/>
              </a:endParaRPr>
            </a:p>
            <a:p>
              <a:pPr indent="0" lvl="0" marL="0" rtl="0" algn="l">
                <a:lnSpc>
                  <a:spcPct val="125000"/>
                </a:lnSpc>
                <a:spcBef>
                  <a:spcPts val="0"/>
                </a:spcBef>
                <a:spcAft>
                  <a:spcPts val="0"/>
                </a:spcAft>
                <a:buNone/>
              </a:pPr>
              <a:r>
                <a:rPr lang="ja" sz="1200">
                  <a:latin typeface="M PLUS 1p"/>
                  <a:ea typeface="M PLUS 1p"/>
                  <a:cs typeface="M PLUS 1p"/>
                  <a:sym typeface="M PLUS 1p"/>
                </a:rPr>
                <a:t>感情共有を伴う「</a:t>
              </a:r>
              <a:r>
                <a:rPr b="1" lang="ja" sz="1200">
                  <a:latin typeface="M PLUS 1p"/>
                  <a:ea typeface="M PLUS 1p"/>
                  <a:cs typeface="M PLUS 1p"/>
                  <a:sym typeface="M PLUS 1p"/>
                </a:rPr>
                <a:t>重たい</a:t>
              </a:r>
              <a:r>
                <a:rPr lang="ja" sz="1200">
                  <a:latin typeface="M PLUS 1p"/>
                  <a:ea typeface="M PLUS 1p"/>
                  <a:cs typeface="M PLUS 1p"/>
                  <a:sym typeface="M PLUS 1p"/>
                </a:rPr>
                <a:t>話」</a:t>
              </a:r>
              <a:endParaRPr sz="1200">
                <a:latin typeface="M PLUS 1p"/>
                <a:ea typeface="M PLUS 1p"/>
                <a:cs typeface="M PLUS 1p"/>
                <a:sym typeface="M PLUS 1p"/>
              </a:endParaRPr>
            </a:p>
          </p:txBody>
        </p:sp>
        <p:sp>
          <p:nvSpPr>
            <p:cNvPr id="745" name="Google Shape;745;p54"/>
            <p:cNvSpPr txBox="1"/>
            <p:nvPr/>
          </p:nvSpPr>
          <p:spPr>
            <a:xfrm>
              <a:off x="5741050" y="982478"/>
              <a:ext cx="2820300" cy="7542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b="1" lang="ja" sz="2000">
                  <a:solidFill>
                    <a:srgbClr val="5F7A88"/>
                  </a:solidFill>
                  <a:latin typeface="M PLUS 1p"/>
                  <a:ea typeface="M PLUS 1p"/>
                  <a:cs typeface="M PLUS 1p"/>
                  <a:sym typeface="M PLUS 1p"/>
                </a:rPr>
                <a:t>緊急時</a:t>
              </a:r>
              <a:r>
                <a:rPr lang="ja" sz="1600">
                  <a:latin typeface="M PLUS 1p"/>
                  <a:ea typeface="M PLUS 1p"/>
                  <a:cs typeface="M PLUS 1p"/>
                  <a:sym typeface="M PLUS 1p"/>
                </a:rPr>
                <a:t>のみ</a:t>
              </a:r>
              <a:br>
                <a:rPr lang="ja" sz="1600">
                  <a:latin typeface="M PLUS 1p"/>
                  <a:ea typeface="M PLUS 1p"/>
                  <a:cs typeface="M PLUS 1p"/>
                  <a:sym typeface="M PLUS 1p"/>
                </a:rPr>
              </a:br>
              <a:r>
                <a:rPr lang="ja" sz="1200">
                  <a:latin typeface="M PLUS 1p"/>
                  <a:ea typeface="M PLUS 1p"/>
                  <a:cs typeface="M PLUS 1p"/>
                  <a:sym typeface="M PLUS 1p"/>
                </a:rPr>
                <a:t>（営業やサポートを除く）</a:t>
              </a:r>
              <a:endParaRPr sz="1200">
                <a:latin typeface="M PLUS 1p"/>
                <a:ea typeface="M PLUS 1p"/>
                <a:cs typeface="M PLUS 1p"/>
                <a:sym typeface="M PLUS 1p"/>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55"/>
          <p:cNvSpPr/>
          <p:nvPr/>
        </p:nvSpPr>
        <p:spPr>
          <a:xfrm>
            <a:off x="575650" y="1715700"/>
            <a:ext cx="7992600" cy="3098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5"/>
          <p:cNvSpPr/>
          <p:nvPr/>
        </p:nvSpPr>
        <p:spPr>
          <a:xfrm>
            <a:off x="714375" y="1862613"/>
            <a:ext cx="2492400" cy="1454100"/>
          </a:xfrm>
          <a:prstGeom prst="roundRect">
            <a:avLst>
              <a:gd fmla="val 687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55"/>
          <p:cNvSpPr/>
          <p:nvPr/>
        </p:nvSpPr>
        <p:spPr>
          <a:xfrm>
            <a:off x="3325813" y="1862613"/>
            <a:ext cx="2492400" cy="1454100"/>
          </a:xfrm>
          <a:prstGeom prst="roundRect">
            <a:avLst>
              <a:gd fmla="val 687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55"/>
          <p:cNvSpPr/>
          <p:nvPr/>
        </p:nvSpPr>
        <p:spPr>
          <a:xfrm>
            <a:off x="5937252" y="1862613"/>
            <a:ext cx="2492400" cy="1454100"/>
          </a:xfrm>
          <a:prstGeom prst="roundRect">
            <a:avLst>
              <a:gd fmla="val 687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55"/>
          <p:cNvSpPr/>
          <p:nvPr/>
        </p:nvSpPr>
        <p:spPr>
          <a:xfrm>
            <a:off x="714375" y="3422050"/>
            <a:ext cx="2492400" cy="1256700"/>
          </a:xfrm>
          <a:prstGeom prst="roundRect">
            <a:avLst>
              <a:gd fmla="val 687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55"/>
          <p:cNvSpPr/>
          <p:nvPr/>
        </p:nvSpPr>
        <p:spPr>
          <a:xfrm>
            <a:off x="3325813" y="3422050"/>
            <a:ext cx="2492400" cy="1256700"/>
          </a:xfrm>
          <a:prstGeom prst="roundRect">
            <a:avLst>
              <a:gd fmla="val 687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55"/>
          <p:cNvSpPr/>
          <p:nvPr/>
        </p:nvSpPr>
        <p:spPr>
          <a:xfrm>
            <a:off x="5937251" y="3422050"/>
            <a:ext cx="2492400" cy="1256700"/>
          </a:xfrm>
          <a:prstGeom prst="roundRect">
            <a:avLst>
              <a:gd fmla="val 687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55"/>
          <p:cNvSpPr/>
          <p:nvPr/>
        </p:nvSpPr>
        <p:spPr>
          <a:xfrm>
            <a:off x="375047" y="752488"/>
            <a:ext cx="8393700" cy="635400"/>
          </a:xfrm>
          <a:prstGeom prst="rect">
            <a:avLst/>
          </a:prstGeom>
          <a:noFill/>
          <a:ln>
            <a:noFill/>
          </a:ln>
        </p:spPr>
        <p:txBody>
          <a:bodyPr anchorCtr="0" anchor="t" bIns="0" lIns="0" spcFirstLastPara="1" rIns="0" wrap="square" tIns="0">
            <a:noAutofit/>
          </a:bodyPr>
          <a:lstStyle/>
          <a:p>
            <a:pPr indent="0" lvl="0" marL="0" marR="0" rtl="0" algn="ctr">
              <a:lnSpc>
                <a:spcPct val="125000"/>
              </a:lnSpc>
              <a:spcBef>
                <a:spcPts val="0"/>
              </a:spcBef>
              <a:spcAft>
                <a:spcPts val="0"/>
              </a:spcAft>
              <a:buClr>
                <a:srgbClr val="311F1A"/>
              </a:buClr>
              <a:buFont typeface="Helvetica Neue"/>
              <a:buNone/>
            </a:pPr>
            <a:r>
              <a:rPr i="0" lang="ja" sz="1300" u="none" cap="none" strike="noStrike">
                <a:solidFill>
                  <a:srgbClr val="000000"/>
                </a:solidFill>
                <a:highlight>
                  <a:srgbClr val="FFFFFF"/>
                </a:highlight>
                <a:latin typeface="M PLUS 1p"/>
                <a:ea typeface="M PLUS 1p"/>
                <a:cs typeface="M PLUS 1p"/>
                <a:sym typeface="M PLUS 1p"/>
              </a:rPr>
              <a:t>大手セキュリティ会社等も登録している</a:t>
            </a:r>
            <a:r>
              <a:rPr lang="ja" sz="1300">
                <a:highlight>
                  <a:srgbClr val="FFFFFF"/>
                </a:highlight>
                <a:latin typeface="M PLUS 1p"/>
                <a:ea typeface="M PLUS 1p"/>
                <a:cs typeface="M PLUS 1p"/>
                <a:sym typeface="M PLUS 1p"/>
              </a:rPr>
              <a:t>、</a:t>
            </a:r>
            <a:r>
              <a:rPr i="0" lang="ja" sz="1300" u="none" cap="none" strike="noStrike">
                <a:solidFill>
                  <a:srgbClr val="000000"/>
                </a:solidFill>
                <a:highlight>
                  <a:srgbClr val="FFFFFF"/>
                </a:highlight>
                <a:latin typeface="M PLUS 1p"/>
                <a:ea typeface="M PLUS 1p"/>
                <a:cs typeface="M PLUS 1p"/>
                <a:sym typeface="M PLUS 1p"/>
              </a:rPr>
              <a:t>国際的なセキュリティ規格</a:t>
            </a:r>
            <a:r>
              <a:rPr b="1" i="0" lang="ja" sz="1300" u="none" cap="none" strike="noStrike">
                <a:solidFill>
                  <a:srgbClr val="000000"/>
                </a:solidFill>
                <a:highlight>
                  <a:srgbClr val="FFFFFF"/>
                </a:highlight>
                <a:latin typeface="M PLUS 1p"/>
                <a:ea typeface="M PLUS 1p"/>
                <a:cs typeface="M PLUS 1p"/>
                <a:sym typeface="M PLUS 1p"/>
              </a:rPr>
              <a:t> ISO27001(ISMS) 認証と</a:t>
            </a:r>
            <a:endParaRPr b="1" i="0" sz="1300" u="none" cap="none" strike="noStrike">
              <a:solidFill>
                <a:srgbClr val="000000"/>
              </a:solidFill>
              <a:highlight>
                <a:srgbClr val="FFFFFF"/>
              </a:highlight>
              <a:latin typeface="M PLUS 1p"/>
              <a:ea typeface="M PLUS 1p"/>
              <a:cs typeface="M PLUS 1p"/>
              <a:sym typeface="M PLUS 1p"/>
            </a:endParaRPr>
          </a:p>
          <a:p>
            <a:pPr indent="0" lvl="0" marL="0" marR="0" rtl="0" algn="ctr">
              <a:lnSpc>
                <a:spcPct val="125000"/>
              </a:lnSpc>
              <a:spcBef>
                <a:spcPts val="0"/>
              </a:spcBef>
              <a:spcAft>
                <a:spcPts val="0"/>
              </a:spcAft>
              <a:buClr>
                <a:srgbClr val="311F1A"/>
              </a:buClr>
              <a:buFont typeface="Helvetica Neue"/>
              <a:buNone/>
            </a:pPr>
            <a:r>
              <a:rPr b="1" i="0" lang="ja" sz="1300" u="none" cap="none" strike="noStrike">
                <a:solidFill>
                  <a:srgbClr val="000000"/>
                </a:solidFill>
                <a:highlight>
                  <a:srgbClr val="FFFFFF"/>
                </a:highlight>
                <a:latin typeface="M PLUS 1p"/>
                <a:ea typeface="M PLUS 1p"/>
                <a:cs typeface="M PLUS 1p"/>
                <a:sym typeface="M PLUS 1p"/>
              </a:rPr>
              <a:t>ISO27018認証</a:t>
            </a:r>
            <a:r>
              <a:rPr b="1" i="0" lang="ja" sz="600" u="none" cap="none" strike="noStrike">
                <a:solidFill>
                  <a:srgbClr val="000000"/>
                </a:solidFill>
                <a:latin typeface="M PLUS 1p"/>
                <a:ea typeface="M PLUS 1p"/>
                <a:cs typeface="M PLUS 1p"/>
                <a:sym typeface="M PLUS 1p"/>
              </a:rPr>
              <a:t>※</a:t>
            </a:r>
            <a:r>
              <a:rPr b="1" i="0" lang="ja" sz="1300" u="none" cap="none" strike="noStrike">
                <a:solidFill>
                  <a:srgbClr val="000000"/>
                </a:solidFill>
                <a:highlight>
                  <a:srgbClr val="FFFFFF"/>
                </a:highlight>
                <a:latin typeface="M PLUS 1p"/>
                <a:ea typeface="M PLUS 1p"/>
                <a:cs typeface="M PLUS 1p"/>
                <a:sym typeface="M PLUS 1p"/>
              </a:rPr>
              <a:t>を取得</a:t>
            </a:r>
            <a:r>
              <a:rPr i="0" lang="ja" sz="1300" u="none" cap="none" strike="noStrike">
                <a:solidFill>
                  <a:srgbClr val="000000"/>
                </a:solidFill>
                <a:highlight>
                  <a:srgbClr val="FFFFFF"/>
                </a:highlight>
                <a:latin typeface="M PLUS 1p"/>
                <a:ea typeface="M PLUS 1p"/>
                <a:cs typeface="M PLUS 1p"/>
                <a:sym typeface="M PLUS 1p"/>
              </a:rPr>
              <a:t>し、</a:t>
            </a:r>
            <a:r>
              <a:rPr b="1" i="0" lang="ja" sz="1300" u="none" cap="none" strike="noStrike">
                <a:solidFill>
                  <a:srgbClr val="000000"/>
                </a:solidFill>
                <a:highlight>
                  <a:srgbClr val="FFFFFF"/>
                </a:highlight>
                <a:latin typeface="M PLUS 1p"/>
                <a:ea typeface="M PLUS 1p"/>
                <a:cs typeface="M PLUS 1p"/>
                <a:sym typeface="M PLUS 1p"/>
              </a:rPr>
              <a:t>第三者機関によるセキュリティ監査も実施</a:t>
            </a:r>
            <a:r>
              <a:rPr i="0" lang="ja" sz="1300" u="none" cap="none" strike="noStrike">
                <a:solidFill>
                  <a:srgbClr val="000000"/>
                </a:solidFill>
                <a:highlight>
                  <a:srgbClr val="FFFFFF"/>
                </a:highlight>
                <a:latin typeface="M PLUS 1p"/>
                <a:ea typeface="M PLUS 1p"/>
                <a:cs typeface="M PLUS 1p"/>
                <a:sym typeface="M PLUS 1p"/>
              </a:rPr>
              <a:t>するなど</a:t>
            </a:r>
            <a:r>
              <a:rPr i="0" lang="ja" sz="1300" u="none" cap="none" strike="noStrike">
                <a:solidFill>
                  <a:srgbClr val="311F1A"/>
                </a:solidFill>
                <a:latin typeface="M PLUS 1p"/>
                <a:ea typeface="M PLUS 1p"/>
                <a:cs typeface="M PLUS 1p"/>
                <a:sym typeface="M PLUS 1p"/>
              </a:rPr>
              <a:t>、</a:t>
            </a:r>
            <a:endParaRPr i="0" sz="1300" u="none" cap="none" strike="noStrike">
              <a:solidFill>
                <a:srgbClr val="311F1A"/>
              </a:solidFill>
              <a:latin typeface="M PLUS 1p"/>
              <a:ea typeface="M PLUS 1p"/>
              <a:cs typeface="M PLUS 1p"/>
              <a:sym typeface="M PLUS 1p"/>
            </a:endParaRPr>
          </a:p>
          <a:p>
            <a:pPr indent="0" lvl="0" marL="0" marR="0" rtl="0" algn="ctr">
              <a:lnSpc>
                <a:spcPct val="125000"/>
              </a:lnSpc>
              <a:spcBef>
                <a:spcPts val="0"/>
              </a:spcBef>
              <a:spcAft>
                <a:spcPts val="0"/>
              </a:spcAft>
              <a:buClr>
                <a:srgbClr val="311F1A"/>
              </a:buClr>
              <a:buFont typeface="Helvetica Neue"/>
              <a:buNone/>
            </a:pPr>
            <a:r>
              <a:rPr b="1" i="0" lang="ja" sz="1300" u="none" cap="none" strike="noStrike">
                <a:solidFill>
                  <a:schemeClr val="accent1"/>
                </a:solidFill>
                <a:latin typeface="M PLUS 1p"/>
                <a:ea typeface="M PLUS 1p"/>
                <a:cs typeface="M PLUS 1p"/>
                <a:sym typeface="M PLUS 1p"/>
              </a:rPr>
              <a:t>大企業や官公庁でも導入できるセキュリティ水準</a:t>
            </a:r>
            <a:r>
              <a:rPr i="0" lang="ja" sz="1300" u="none" cap="none" strike="noStrike">
                <a:solidFill>
                  <a:srgbClr val="311F1A"/>
                </a:solidFill>
                <a:latin typeface="M PLUS 1p"/>
                <a:ea typeface="M PLUS 1p"/>
                <a:cs typeface="M PLUS 1p"/>
                <a:sym typeface="M PLUS 1p"/>
              </a:rPr>
              <a:t>を満たしています。</a:t>
            </a:r>
            <a:endParaRPr sz="900">
              <a:latin typeface="M PLUS 1p"/>
              <a:ea typeface="M PLUS 1p"/>
              <a:cs typeface="M PLUS 1p"/>
              <a:sym typeface="M PLUS 1p"/>
            </a:endParaRPr>
          </a:p>
        </p:txBody>
      </p:sp>
      <p:sp>
        <p:nvSpPr>
          <p:cNvPr id="758" name="Google Shape;758;p55"/>
          <p:cNvSpPr/>
          <p:nvPr/>
        </p:nvSpPr>
        <p:spPr>
          <a:xfrm>
            <a:off x="4173371" y="3544258"/>
            <a:ext cx="826800" cy="728100"/>
          </a:xfrm>
          <a:custGeom>
            <a:rect b="b" l="l" r="r" t="t"/>
            <a:pathLst>
              <a:path extrusionOk="0" h="120000" w="120000">
                <a:moveTo>
                  <a:pt x="106155" y="107999"/>
                </a:moveTo>
                <a:cubicBezTo>
                  <a:pt x="106155" y="109893"/>
                  <a:pt x="105005" y="111599"/>
                  <a:pt x="102694" y="111599"/>
                </a:cubicBezTo>
                <a:cubicBezTo>
                  <a:pt x="100388" y="111599"/>
                  <a:pt x="99233" y="109893"/>
                  <a:pt x="99233" y="107999"/>
                </a:cubicBezTo>
                <a:lnTo>
                  <a:pt x="99233" y="100799"/>
                </a:lnTo>
                <a:cubicBezTo>
                  <a:pt x="99233" y="98904"/>
                  <a:pt x="100388" y="97198"/>
                  <a:pt x="102694" y="97198"/>
                </a:cubicBezTo>
                <a:cubicBezTo>
                  <a:pt x="105005" y="97198"/>
                  <a:pt x="106155" y="98904"/>
                  <a:pt x="106155" y="100799"/>
                </a:cubicBezTo>
                <a:cubicBezTo>
                  <a:pt x="106155" y="100799"/>
                  <a:pt x="106155" y="107999"/>
                  <a:pt x="106155" y="107999"/>
                </a:cubicBezTo>
                <a:close/>
                <a:moveTo>
                  <a:pt x="85388" y="88798"/>
                </a:moveTo>
                <a:lnTo>
                  <a:pt x="85388" y="109199"/>
                </a:lnTo>
                <a:cubicBezTo>
                  <a:pt x="85388" y="115199"/>
                  <a:pt x="90000" y="120000"/>
                  <a:pt x="95766" y="120000"/>
                </a:cubicBezTo>
                <a:lnTo>
                  <a:pt x="109616" y="120000"/>
                </a:lnTo>
                <a:cubicBezTo>
                  <a:pt x="115327" y="120005"/>
                  <a:pt x="120000" y="115199"/>
                  <a:pt x="120000" y="109171"/>
                </a:cubicBezTo>
                <a:lnTo>
                  <a:pt x="120000" y="88798"/>
                </a:lnTo>
                <a:cubicBezTo>
                  <a:pt x="120000" y="88798"/>
                  <a:pt x="85388" y="88798"/>
                  <a:pt x="85388" y="88798"/>
                </a:cubicBezTo>
                <a:close/>
                <a:moveTo>
                  <a:pt x="93461" y="80398"/>
                </a:moveTo>
                <a:cubicBezTo>
                  <a:pt x="93461" y="79203"/>
                  <a:pt x="94633" y="77998"/>
                  <a:pt x="95772" y="77998"/>
                </a:cubicBezTo>
                <a:lnTo>
                  <a:pt x="109616" y="77998"/>
                </a:lnTo>
                <a:cubicBezTo>
                  <a:pt x="110755" y="77998"/>
                  <a:pt x="111927" y="79198"/>
                  <a:pt x="111927" y="80398"/>
                </a:cubicBezTo>
                <a:lnTo>
                  <a:pt x="111927" y="86398"/>
                </a:lnTo>
                <a:lnTo>
                  <a:pt x="117694" y="86398"/>
                </a:lnTo>
                <a:lnTo>
                  <a:pt x="117694" y="79198"/>
                </a:lnTo>
                <a:cubicBezTo>
                  <a:pt x="117694" y="75620"/>
                  <a:pt x="115338" y="71997"/>
                  <a:pt x="111927" y="71997"/>
                </a:cubicBezTo>
                <a:lnTo>
                  <a:pt x="93466" y="71997"/>
                </a:lnTo>
                <a:cubicBezTo>
                  <a:pt x="90050" y="71997"/>
                  <a:pt x="87694" y="75620"/>
                  <a:pt x="87694" y="79198"/>
                </a:cubicBezTo>
                <a:lnTo>
                  <a:pt x="87694" y="86398"/>
                </a:lnTo>
                <a:lnTo>
                  <a:pt x="93461" y="86398"/>
                </a:lnTo>
                <a:cubicBezTo>
                  <a:pt x="93461" y="86398"/>
                  <a:pt x="93461" y="80398"/>
                  <a:pt x="93461" y="80398"/>
                </a:cubicBezTo>
                <a:close/>
                <a:moveTo>
                  <a:pt x="78600" y="70358"/>
                </a:moveTo>
                <a:cubicBezTo>
                  <a:pt x="72127" y="67364"/>
                  <a:pt x="63977" y="63747"/>
                  <a:pt x="61944" y="61591"/>
                </a:cubicBezTo>
                <a:cubicBezTo>
                  <a:pt x="58172" y="57608"/>
                  <a:pt x="62827" y="52941"/>
                  <a:pt x="62827" y="52941"/>
                </a:cubicBezTo>
                <a:lnTo>
                  <a:pt x="62805" y="52952"/>
                </a:lnTo>
                <a:cubicBezTo>
                  <a:pt x="69172" y="47685"/>
                  <a:pt x="73338" y="38985"/>
                  <a:pt x="73338" y="29118"/>
                </a:cubicBezTo>
                <a:cubicBezTo>
                  <a:pt x="73338" y="13033"/>
                  <a:pt x="62283" y="0"/>
                  <a:pt x="48644" y="0"/>
                </a:cubicBezTo>
                <a:cubicBezTo>
                  <a:pt x="34994" y="0"/>
                  <a:pt x="23944" y="13033"/>
                  <a:pt x="23944" y="29118"/>
                </a:cubicBezTo>
                <a:cubicBezTo>
                  <a:pt x="23944" y="38985"/>
                  <a:pt x="28111" y="47685"/>
                  <a:pt x="34472" y="52952"/>
                </a:cubicBezTo>
                <a:lnTo>
                  <a:pt x="34455" y="52941"/>
                </a:lnTo>
                <a:cubicBezTo>
                  <a:pt x="34455" y="52941"/>
                  <a:pt x="39111" y="57608"/>
                  <a:pt x="35338" y="61591"/>
                </a:cubicBezTo>
                <a:cubicBezTo>
                  <a:pt x="32866" y="64202"/>
                  <a:pt x="21427" y="68964"/>
                  <a:pt x="14866" y="72153"/>
                </a:cubicBezTo>
                <a:cubicBezTo>
                  <a:pt x="8316" y="75336"/>
                  <a:pt x="0" y="81198"/>
                  <a:pt x="0" y="90420"/>
                </a:cubicBezTo>
                <a:cubicBezTo>
                  <a:pt x="0" y="99637"/>
                  <a:pt x="13177" y="108377"/>
                  <a:pt x="48188" y="108377"/>
                </a:cubicBezTo>
                <a:lnTo>
                  <a:pt x="48461" y="108377"/>
                </a:lnTo>
                <a:cubicBezTo>
                  <a:pt x="49022" y="108377"/>
                  <a:pt x="49583" y="108366"/>
                  <a:pt x="50144" y="108360"/>
                </a:cubicBezTo>
                <a:cubicBezTo>
                  <a:pt x="60316" y="108266"/>
                  <a:pt x="68644" y="107404"/>
                  <a:pt x="75322" y="106004"/>
                </a:cubicBezTo>
                <a:cubicBezTo>
                  <a:pt x="75272" y="105382"/>
                  <a:pt x="75244" y="104754"/>
                  <a:pt x="75244" y="104115"/>
                </a:cubicBezTo>
                <a:lnTo>
                  <a:pt x="75244" y="82831"/>
                </a:lnTo>
                <a:cubicBezTo>
                  <a:pt x="75244" y="78264"/>
                  <a:pt x="76472" y="73992"/>
                  <a:pt x="78600" y="70358"/>
                </a:cubicBezTo>
                <a:close/>
              </a:path>
            </a:pathLst>
          </a:custGeom>
          <a:solidFill>
            <a:srgbClr val="323232"/>
          </a:solid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FFFFFF"/>
              </a:buClr>
              <a:buFont typeface="Helvetica Neue"/>
              <a:buNone/>
            </a:pPr>
            <a:r>
              <a:t/>
            </a:r>
            <a:endParaRPr b="0" i="0" sz="1900" u="none" cap="none" strike="noStrike">
              <a:solidFill>
                <a:srgbClr val="FFFFFF"/>
              </a:solidFill>
              <a:latin typeface="Helvetica Neue"/>
              <a:ea typeface="Helvetica Neue"/>
              <a:cs typeface="Helvetica Neue"/>
              <a:sym typeface="Helvetica Neue"/>
            </a:endParaRPr>
          </a:p>
        </p:txBody>
      </p:sp>
      <p:sp>
        <p:nvSpPr>
          <p:cNvPr id="759" name="Google Shape;759;p55"/>
          <p:cNvSpPr/>
          <p:nvPr/>
        </p:nvSpPr>
        <p:spPr>
          <a:xfrm>
            <a:off x="6036547" y="3012897"/>
            <a:ext cx="2293800" cy="3273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rgbClr val="311F1A"/>
              </a:buClr>
              <a:buFont typeface="Helvetica Neue"/>
              <a:buNone/>
            </a:pPr>
            <a:r>
              <a:rPr b="1" i="0" lang="ja" sz="1300" u="none" cap="none" strike="noStrike">
                <a:solidFill>
                  <a:srgbClr val="000000"/>
                </a:solidFill>
                <a:latin typeface="M PLUS 1p"/>
                <a:ea typeface="M PLUS 1p"/>
                <a:cs typeface="M PLUS 1p"/>
                <a:sym typeface="M PLUS 1p"/>
              </a:rPr>
              <a:t>安心のバックアップ体制</a:t>
            </a:r>
            <a:endParaRPr sz="700">
              <a:latin typeface="M PLUS 1p"/>
              <a:ea typeface="M PLUS 1p"/>
              <a:cs typeface="M PLUS 1p"/>
              <a:sym typeface="M PLUS 1p"/>
            </a:endParaRPr>
          </a:p>
        </p:txBody>
      </p:sp>
      <p:pic>
        <p:nvPicPr>
          <p:cNvPr descr="img_esi_license.png" id="760" name="Google Shape;760;p55"/>
          <p:cNvPicPr preferRelativeResize="0"/>
          <p:nvPr/>
        </p:nvPicPr>
        <p:blipFill rotWithShape="1">
          <a:blip r:embed="rId3">
            <a:alphaModFix/>
          </a:blip>
          <a:srcRect b="19107" l="0" r="0" t="0"/>
          <a:stretch/>
        </p:blipFill>
        <p:spPr>
          <a:xfrm>
            <a:off x="3841948" y="1900303"/>
            <a:ext cx="1575600" cy="878100"/>
          </a:xfrm>
          <a:prstGeom prst="rect">
            <a:avLst/>
          </a:prstGeom>
          <a:noFill/>
          <a:ln>
            <a:noFill/>
          </a:ln>
        </p:spPr>
      </p:pic>
      <p:pic>
        <p:nvPicPr>
          <p:cNvPr descr="img_aws_logo.png" id="761" name="Google Shape;761;p55"/>
          <p:cNvPicPr preferRelativeResize="0"/>
          <p:nvPr/>
        </p:nvPicPr>
        <p:blipFill rotWithShape="1">
          <a:blip r:embed="rId4">
            <a:alphaModFix/>
          </a:blip>
          <a:srcRect b="0" l="0" r="0" t="0"/>
          <a:stretch/>
        </p:blipFill>
        <p:spPr>
          <a:xfrm>
            <a:off x="1093458" y="3575674"/>
            <a:ext cx="1734300" cy="490800"/>
          </a:xfrm>
          <a:prstGeom prst="rect">
            <a:avLst/>
          </a:prstGeom>
          <a:noFill/>
          <a:ln>
            <a:noFill/>
          </a:ln>
        </p:spPr>
      </p:pic>
      <p:sp>
        <p:nvSpPr>
          <p:cNvPr id="762" name="Google Shape;762;p55"/>
          <p:cNvSpPr/>
          <p:nvPr/>
        </p:nvSpPr>
        <p:spPr>
          <a:xfrm>
            <a:off x="813644" y="2894977"/>
            <a:ext cx="2293800" cy="367800"/>
          </a:xfrm>
          <a:prstGeom prst="rect">
            <a:avLst/>
          </a:prstGeom>
          <a:noFill/>
          <a:ln>
            <a:noFill/>
          </a:ln>
        </p:spPr>
        <p:txBody>
          <a:bodyPr anchorCtr="0" anchor="ctr" bIns="32750" lIns="32750" spcFirstLastPara="1" rIns="32750" wrap="square" tIns="32750">
            <a:noAutofit/>
          </a:bodyPr>
          <a:lstStyle/>
          <a:p>
            <a:pPr indent="0" lvl="0" marL="0" marR="0" rtl="0" algn="ctr">
              <a:lnSpc>
                <a:spcPct val="90000"/>
              </a:lnSpc>
              <a:spcBef>
                <a:spcPts val="0"/>
              </a:spcBef>
              <a:spcAft>
                <a:spcPts val="0"/>
              </a:spcAft>
              <a:buClr>
                <a:srgbClr val="311F1A"/>
              </a:buClr>
              <a:buFont typeface="Helvetica Neue"/>
              <a:buNone/>
            </a:pPr>
            <a:r>
              <a:rPr b="1" i="0" lang="ja" sz="1300" u="none" cap="none" strike="noStrike">
                <a:solidFill>
                  <a:srgbClr val="311F1A"/>
                </a:solidFill>
                <a:latin typeface="M PLUS 1p"/>
                <a:ea typeface="M PLUS 1p"/>
                <a:cs typeface="M PLUS 1p"/>
                <a:sym typeface="M PLUS 1p"/>
              </a:rPr>
              <a:t>国際基準に則った</a:t>
            </a:r>
            <a:endParaRPr sz="700">
              <a:latin typeface="M PLUS 1p"/>
              <a:ea typeface="M PLUS 1p"/>
              <a:cs typeface="M PLUS 1p"/>
              <a:sym typeface="M PLUS 1p"/>
            </a:endParaRPr>
          </a:p>
          <a:p>
            <a:pPr indent="0" lvl="0" marL="0" marR="0" rtl="0" algn="ctr">
              <a:lnSpc>
                <a:spcPct val="90000"/>
              </a:lnSpc>
              <a:spcBef>
                <a:spcPts val="0"/>
              </a:spcBef>
              <a:spcAft>
                <a:spcPts val="0"/>
              </a:spcAft>
              <a:buClr>
                <a:srgbClr val="311F1A"/>
              </a:buClr>
              <a:buFont typeface="Helvetica Neue"/>
              <a:buNone/>
            </a:pPr>
            <a:r>
              <a:rPr b="1" i="0" lang="ja" sz="1300" u="none" cap="none" strike="noStrike">
                <a:solidFill>
                  <a:srgbClr val="311F1A"/>
                </a:solidFill>
                <a:latin typeface="M PLUS 1p"/>
                <a:ea typeface="M PLUS 1p"/>
                <a:cs typeface="M PLUS 1p"/>
                <a:sym typeface="M PLUS 1p"/>
              </a:rPr>
              <a:t>セキュリティ水準</a:t>
            </a:r>
            <a:endParaRPr sz="700">
              <a:latin typeface="M PLUS 1p"/>
              <a:ea typeface="M PLUS 1p"/>
              <a:cs typeface="M PLUS 1p"/>
              <a:sym typeface="M PLUS 1p"/>
            </a:endParaRPr>
          </a:p>
        </p:txBody>
      </p:sp>
      <p:sp>
        <p:nvSpPr>
          <p:cNvPr id="763" name="Google Shape;763;p55"/>
          <p:cNvSpPr/>
          <p:nvPr/>
        </p:nvSpPr>
        <p:spPr>
          <a:xfrm>
            <a:off x="3439828" y="4397505"/>
            <a:ext cx="2293800" cy="189900"/>
          </a:xfrm>
          <a:prstGeom prst="rect">
            <a:avLst/>
          </a:prstGeom>
          <a:noFill/>
          <a:ln>
            <a:noFill/>
          </a:ln>
        </p:spPr>
        <p:txBody>
          <a:bodyPr anchorCtr="0" anchor="ctr" bIns="32750" lIns="32750" spcFirstLastPara="1" rIns="32750" wrap="square" tIns="32750">
            <a:noAutofit/>
          </a:bodyPr>
          <a:lstStyle/>
          <a:p>
            <a:pPr indent="0" lvl="0" marL="0" marR="0" rtl="0" algn="ctr">
              <a:lnSpc>
                <a:spcPct val="90000"/>
              </a:lnSpc>
              <a:spcBef>
                <a:spcPts val="0"/>
              </a:spcBef>
              <a:spcAft>
                <a:spcPts val="0"/>
              </a:spcAft>
              <a:buClr>
                <a:srgbClr val="311F1A"/>
              </a:buClr>
              <a:buFont typeface="Helvetica Neue"/>
              <a:buNone/>
            </a:pPr>
            <a:r>
              <a:rPr b="1" i="0" lang="ja" sz="1300" u="none" cap="none" strike="noStrike">
                <a:solidFill>
                  <a:srgbClr val="311F1A"/>
                </a:solidFill>
                <a:latin typeface="M PLUS 1p"/>
                <a:ea typeface="M PLUS 1p"/>
                <a:cs typeface="M PLUS 1p"/>
                <a:sym typeface="M PLUS 1p"/>
              </a:rPr>
              <a:t>通信はすべて暗号化</a:t>
            </a:r>
            <a:endParaRPr sz="700">
              <a:latin typeface="M PLUS 1p"/>
              <a:ea typeface="M PLUS 1p"/>
              <a:cs typeface="M PLUS 1p"/>
              <a:sym typeface="M PLUS 1p"/>
            </a:endParaRPr>
          </a:p>
        </p:txBody>
      </p:sp>
      <p:sp>
        <p:nvSpPr>
          <p:cNvPr id="764" name="Google Shape;764;p55"/>
          <p:cNvSpPr/>
          <p:nvPr/>
        </p:nvSpPr>
        <p:spPr>
          <a:xfrm>
            <a:off x="813637" y="4233335"/>
            <a:ext cx="2293800" cy="367800"/>
          </a:xfrm>
          <a:prstGeom prst="rect">
            <a:avLst/>
          </a:prstGeom>
          <a:noFill/>
          <a:ln>
            <a:noFill/>
          </a:ln>
        </p:spPr>
        <p:txBody>
          <a:bodyPr anchorCtr="0" anchor="ctr" bIns="8175" lIns="8175" spcFirstLastPara="1" rIns="8175" wrap="square" tIns="8175">
            <a:noAutofit/>
          </a:bodyPr>
          <a:lstStyle/>
          <a:p>
            <a:pPr indent="0" lvl="0" marL="0" marR="0" rtl="0" algn="ctr">
              <a:lnSpc>
                <a:spcPct val="90000"/>
              </a:lnSpc>
              <a:spcBef>
                <a:spcPts val="0"/>
              </a:spcBef>
              <a:spcAft>
                <a:spcPts val="0"/>
              </a:spcAft>
              <a:buClr>
                <a:srgbClr val="311F1A"/>
              </a:buClr>
              <a:buFont typeface="Helvetica Neue"/>
              <a:buNone/>
            </a:pPr>
            <a:r>
              <a:rPr b="1" i="0" lang="ja" sz="1300" u="none" cap="none" strike="noStrike">
                <a:solidFill>
                  <a:srgbClr val="311F1A"/>
                </a:solidFill>
                <a:latin typeface="M PLUS 1p"/>
                <a:ea typeface="M PLUS 1p"/>
                <a:cs typeface="M PLUS 1p"/>
                <a:sym typeface="M PLUS 1p"/>
              </a:rPr>
              <a:t>信頼性の高い</a:t>
            </a:r>
            <a:endParaRPr sz="700">
              <a:latin typeface="M PLUS 1p"/>
              <a:ea typeface="M PLUS 1p"/>
              <a:cs typeface="M PLUS 1p"/>
              <a:sym typeface="M PLUS 1p"/>
            </a:endParaRPr>
          </a:p>
          <a:p>
            <a:pPr indent="0" lvl="0" marL="0" marR="0" rtl="0" algn="ctr">
              <a:lnSpc>
                <a:spcPct val="90000"/>
              </a:lnSpc>
              <a:spcBef>
                <a:spcPts val="0"/>
              </a:spcBef>
              <a:spcAft>
                <a:spcPts val="0"/>
              </a:spcAft>
              <a:buClr>
                <a:srgbClr val="311F1A"/>
              </a:buClr>
              <a:buFont typeface="Helvetica Neue"/>
              <a:buNone/>
            </a:pPr>
            <a:r>
              <a:rPr b="1" i="0" lang="ja" sz="1300" u="none" cap="none" strike="noStrike">
                <a:solidFill>
                  <a:srgbClr val="311F1A"/>
                </a:solidFill>
                <a:latin typeface="M PLUS 1p"/>
                <a:ea typeface="M PLUS 1p"/>
                <a:cs typeface="M PLUS 1p"/>
                <a:sym typeface="M PLUS 1p"/>
              </a:rPr>
              <a:t>国内データセンター</a:t>
            </a:r>
            <a:endParaRPr sz="700">
              <a:latin typeface="M PLUS 1p"/>
              <a:ea typeface="M PLUS 1p"/>
              <a:cs typeface="M PLUS 1p"/>
              <a:sym typeface="M PLUS 1p"/>
            </a:endParaRPr>
          </a:p>
        </p:txBody>
      </p:sp>
      <p:pic>
        <p:nvPicPr>
          <p:cNvPr descr="ISMS認証" id="765" name="Google Shape;765;p55"/>
          <p:cNvPicPr preferRelativeResize="0"/>
          <p:nvPr/>
        </p:nvPicPr>
        <p:blipFill rotWithShape="1">
          <a:blip r:embed="rId5">
            <a:alphaModFix/>
          </a:blip>
          <a:srcRect b="0" l="0" r="0" t="0"/>
          <a:stretch/>
        </p:blipFill>
        <p:spPr>
          <a:xfrm>
            <a:off x="1049882" y="2032274"/>
            <a:ext cx="1821300" cy="728100"/>
          </a:xfrm>
          <a:prstGeom prst="rect">
            <a:avLst/>
          </a:prstGeom>
          <a:noFill/>
          <a:ln>
            <a:noFill/>
          </a:ln>
        </p:spPr>
      </p:pic>
      <p:sp>
        <p:nvSpPr>
          <p:cNvPr id="766" name="Google Shape;766;p55"/>
          <p:cNvSpPr/>
          <p:nvPr/>
        </p:nvSpPr>
        <p:spPr>
          <a:xfrm>
            <a:off x="3439820" y="2894733"/>
            <a:ext cx="2293800" cy="367800"/>
          </a:xfrm>
          <a:prstGeom prst="rect">
            <a:avLst/>
          </a:prstGeom>
          <a:noFill/>
          <a:ln>
            <a:noFill/>
          </a:ln>
        </p:spPr>
        <p:txBody>
          <a:bodyPr anchorCtr="0" anchor="ctr" bIns="32750" lIns="32750" spcFirstLastPara="1" rIns="32750" wrap="square" tIns="32750">
            <a:noAutofit/>
          </a:bodyPr>
          <a:lstStyle/>
          <a:p>
            <a:pPr indent="0" lvl="0" marL="0" marR="0" rtl="0" algn="ctr">
              <a:lnSpc>
                <a:spcPct val="90000"/>
              </a:lnSpc>
              <a:spcBef>
                <a:spcPts val="0"/>
              </a:spcBef>
              <a:spcAft>
                <a:spcPts val="0"/>
              </a:spcAft>
              <a:buClr>
                <a:schemeClr val="dk1"/>
              </a:buClr>
              <a:buFont typeface="Helvetica Neue"/>
              <a:buNone/>
            </a:pPr>
            <a:r>
              <a:rPr b="1" i="0" lang="ja" sz="1300" u="none" cap="none" strike="noStrike">
                <a:solidFill>
                  <a:schemeClr val="dk1"/>
                </a:solidFill>
                <a:latin typeface="M PLUS 1p"/>
                <a:ea typeface="M PLUS 1p"/>
                <a:cs typeface="M PLUS 1p"/>
                <a:sym typeface="M PLUS 1p"/>
              </a:rPr>
              <a:t>第三者機関による</a:t>
            </a:r>
            <a:endParaRPr sz="700">
              <a:latin typeface="M PLUS 1p"/>
              <a:ea typeface="M PLUS 1p"/>
              <a:cs typeface="M PLUS 1p"/>
              <a:sym typeface="M PLUS 1p"/>
            </a:endParaRPr>
          </a:p>
          <a:p>
            <a:pPr indent="0" lvl="0" marL="0" marR="0" rtl="0" algn="ctr">
              <a:lnSpc>
                <a:spcPct val="90000"/>
              </a:lnSpc>
              <a:spcBef>
                <a:spcPts val="0"/>
              </a:spcBef>
              <a:spcAft>
                <a:spcPts val="0"/>
              </a:spcAft>
              <a:buClr>
                <a:schemeClr val="dk1"/>
              </a:buClr>
              <a:buFont typeface="Helvetica Neue"/>
              <a:buNone/>
            </a:pPr>
            <a:r>
              <a:rPr b="1" i="0" lang="ja" sz="1300" u="none" cap="none" strike="noStrike">
                <a:solidFill>
                  <a:schemeClr val="dk1"/>
                </a:solidFill>
                <a:latin typeface="M PLUS 1p"/>
                <a:ea typeface="M PLUS 1p"/>
                <a:cs typeface="M PLUS 1p"/>
                <a:sym typeface="M PLUS 1p"/>
              </a:rPr>
              <a:t>セキュリティ監査</a:t>
            </a:r>
            <a:endParaRPr sz="700">
              <a:latin typeface="M PLUS 1p"/>
              <a:ea typeface="M PLUS 1p"/>
              <a:cs typeface="M PLUS 1p"/>
              <a:sym typeface="M PLUS 1p"/>
            </a:endParaRPr>
          </a:p>
        </p:txBody>
      </p:sp>
      <p:pic>
        <p:nvPicPr>
          <p:cNvPr descr="img_deta_center.png" id="767" name="Google Shape;767;p55"/>
          <p:cNvPicPr preferRelativeResize="0"/>
          <p:nvPr/>
        </p:nvPicPr>
        <p:blipFill rotWithShape="1">
          <a:blip r:embed="rId6">
            <a:alphaModFix/>
          </a:blip>
          <a:srcRect b="5996" l="869" r="8625" t="3563"/>
          <a:stretch/>
        </p:blipFill>
        <p:spPr>
          <a:xfrm>
            <a:off x="6202745" y="3485565"/>
            <a:ext cx="1961400" cy="805200"/>
          </a:xfrm>
          <a:prstGeom prst="rect">
            <a:avLst/>
          </a:prstGeom>
          <a:noFill/>
          <a:ln>
            <a:noFill/>
          </a:ln>
        </p:spPr>
      </p:pic>
      <p:sp>
        <p:nvSpPr>
          <p:cNvPr id="768" name="Google Shape;768;p55"/>
          <p:cNvSpPr/>
          <p:nvPr/>
        </p:nvSpPr>
        <p:spPr>
          <a:xfrm>
            <a:off x="6036540" y="4387981"/>
            <a:ext cx="2293800" cy="189900"/>
          </a:xfrm>
          <a:prstGeom prst="rect">
            <a:avLst/>
          </a:prstGeom>
          <a:noFill/>
          <a:ln>
            <a:noFill/>
          </a:ln>
        </p:spPr>
        <p:txBody>
          <a:bodyPr anchorCtr="0" anchor="ctr" bIns="32750" lIns="32750" spcFirstLastPara="1" rIns="32750" wrap="square" tIns="32750">
            <a:noAutofit/>
          </a:bodyPr>
          <a:lstStyle/>
          <a:p>
            <a:pPr indent="0" lvl="0" marL="0" marR="0" rtl="0" algn="ctr">
              <a:lnSpc>
                <a:spcPct val="90000"/>
              </a:lnSpc>
              <a:spcBef>
                <a:spcPts val="0"/>
              </a:spcBef>
              <a:spcAft>
                <a:spcPts val="0"/>
              </a:spcAft>
              <a:buClr>
                <a:srgbClr val="311F1A"/>
              </a:buClr>
              <a:buFont typeface="Helvetica Neue"/>
              <a:buNone/>
            </a:pPr>
            <a:r>
              <a:rPr b="1" i="0" lang="ja" sz="1300" u="none" cap="none" strike="noStrike">
                <a:solidFill>
                  <a:srgbClr val="311F1A"/>
                </a:solidFill>
                <a:latin typeface="M PLUS 1p"/>
                <a:ea typeface="M PLUS 1p"/>
                <a:cs typeface="M PLUS 1p"/>
                <a:sym typeface="M PLUS 1p"/>
              </a:rPr>
              <a:t>厳格なデータ管理</a:t>
            </a:r>
            <a:endParaRPr sz="700">
              <a:latin typeface="M PLUS 1p"/>
              <a:ea typeface="M PLUS 1p"/>
              <a:cs typeface="M PLUS 1p"/>
              <a:sym typeface="M PLUS 1p"/>
            </a:endParaRPr>
          </a:p>
        </p:txBody>
      </p:sp>
      <p:pic>
        <p:nvPicPr>
          <p:cNvPr descr="「chatwork データ」の画像検索結果" id="769" name="Google Shape;769;p55"/>
          <p:cNvPicPr preferRelativeResize="0"/>
          <p:nvPr/>
        </p:nvPicPr>
        <p:blipFill rotWithShape="1">
          <a:blip r:embed="rId7">
            <a:alphaModFix/>
          </a:blip>
          <a:srcRect b="0" l="10940" r="11414" t="0"/>
          <a:stretch/>
        </p:blipFill>
        <p:spPr>
          <a:xfrm>
            <a:off x="6526826" y="2052451"/>
            <a:ext cx="1366800" cy="805200"/>
          </a:xfrm>
          <a:prstGeom prst="rect">
            <a:avLst/>
          </a:prstGeom>
          <a:noFill/>
          <a:ln>
            <a:noFill/>
          </a:ln>
        </p:spPr>
      </p:pic>
      <p:sp>
        <p:nvSpPr>
          <p:cNvPr id="770" name="Google Shape;770;p55"/>
          <p:cNvSpPr txBox="1"/>
          <p:nvPr/>
        </p:nvSpPr>
        <p:spPr>
          <a:xfrm>
            <a:off x="3227453" y="1415210"/>
            <a:ext cx="4935600" cy="163500"/>
          </a:xfrm>
          <a:prstGeom prst="rect">
            <a:avLst/>
          </a:prstGeom>
          <a:noFill/>
          <a:ln>
            <a:noFill/>
          </a:ln>
        </p:spPr>
        <p:txBody>
          <a:bodyPr anchorCtr="0" anchor="t" bIns="58925" lIns="58925" spcFirstLastPara="1" rIns="58925" wrap="square" tIns="58925">
            <a:noAutofit/>
          </a:bodyPr>
          <a:lstStyle/>
          <a:p>
            <a:pPr indent="0" lvl="0" marL="0" marR="0" rtl="0" algn="r">
              <a:lnSpc>
                <a:spcPct val="100000"/>
              </a:lnSpc>
              <a:spcBef>
                <a:spcPts val="0"/>
              </a:spcBef>
              <a:spcAft>
                <a:spcPts val="0"/>
              </a:spcAft>
              <a:buClr>
                <a:srgbClr val="000000"/>
              </a:buClr>
              <a:buFont typeface="Arial"/>
              <a:buNone/>
            </a:pPr>
            <a:r>
              <a:rPr b="0" i="0" lang="ja" sz="700" u="none" cap="none" strike="noStrike">
                <a:solidFill>
                  <a:srgbClr val="000000"/>
                </a:solidFill>
                <a:highlight>
                  <a:srgbClr val="FFFFFF"/>
                </a:highlight>
                <a:latin typeface="Arial"/>
                <a:ea typeface="Arial"/>
                <a:cs typeface="Arial"/>
                <a:sym typeface="Arial"/>
              </a:rPr>
              <a:t>※大阪オフィス、東京オフィスで取得</a:t>
            </a:r>
            <a:endParaRPr sz="900"/>
          </a:p>
        </p:txBody>
      </p:sp>
      <p:sp>
        <p:nvSpPr>
          <p:cNvPr id="771" name="Google Shape;771;p55"/>
          <p:cNvSpPr txBox="1"/>
          <p:nvPr/>
        </p:nvSpPr>
        <p:spPr>
          <a:xfrm>
            <a:off x="2723827" y="2646614"/>
            <a:ext cx="199800" cy="144900"/>
          </a:xfrm>
          <a:prstGeom prst="rect">
            <a:avLst/>
          </a:prstGeom>
          <a:noFill/>
          <a:ln>
            <a:noFill/>
          </a:ln>
        </p:spPr>
        <p:txBody>
          <a:bodyPr anchorCtr="0" anchor="t" bIns="58925" lIns="58925" spcFirstLastPara="1" rIns="58925" wrap="square" tIns="58925">
            <a:noAutofit/>
          </a:bodyPr>
          <a:lstStyle/>
          <a:p>
            <a:pPr indent="0" lvl="0" marL="0" marR="0" rtl="0" algn="r">
              <a:lnSpc>
                <a:spcPct val="100000"/>
              </a:lnSpc>
              <a:spcBef>
                <a:spcPts val="0"/>
              </a:spcBef>
              <a:spcAft>
                <a:spcPts val="0"/>
              </a:spcAft>
              <a:buClr>
                <a:srgbClr val="000000"/>
              </a:buClr>
              <a:buFont typeface="Arial"/>
              <a:buNone/>
            </a:pPr>
            <a:r>
              <a:rPr b="0" i="0" lang="ja" sz="700" u="none" cap="none" strike="noStrike">
                <a:solidFill>
                  <a:srgbClr val="000000"/>
                </a:solidFill>
                <a:highlight>
                  <a:srgbClr val="FFFFFF"/>
                </a:highlight>
                <a:latin typeface="Arial"/>
                <a:ea typeface="Arial"/>
                <a:cs typeface="Arial"/>
                <a:sym typeface="Arial"/>
              </a:rPr>
              <a:t>※</a:t>
            </a:r>
            <a:endParaRPr sz="900"/>
          </a:p>
        </p:txBody>
      </p:sp>
      <p:sp>
        <p:nvSpPr>
          <p:cNvPr id="772" name="Google Shape;772;p55"/>
          <p:cNvSpPr txBox="1"/>
          <p:nvPr>
            <p:ph type="title"/>
          </p:nvPr>
        </p:nvSpPr>
        <p:spPr>
          <a:xfrm>
            <a:off x="270000" y="236823"/>
            <a:ext cx="85206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ja" sz="1800"/>
              <a:t>セキュリティ体制</a:t>
            </a:r>
            <a:endParaRPr sz="1800"/>
          </a:p>
        </p:txBody>
      </p:sp>
      <p:sp>
        <p:nvSpPr>
          <p:cNvPr id="773" name="Google Shape;773;p55"/>
          <p:cNvSpPr txBox="1"/>
          <p:nvPr>
            <p:ph idx="12" type="sldNum"/>
          </p:nvPr>
        </p:nvSpPr>
        <p:spPr>
          <a:xfrm>
            <a:off x="8325300" y="4858475"/>
            <a:ext cx="548700" cy="140700"/>
          </a:xfrm>
          <a:prstGeom prst="rect">
            <a:avLst/>
          </a:prstGeom>
        </p:spPr>
        <p:txBody>
          <a:bodyPr anchorCtr="0" anchor="ctr" bIns="0" lIns="0" spcFirstLastPara="1" rIns="0" wrap="square" tIns="0">
            <a:normAutofit lnSpcReduction="10000"/>
          </a:bodyPr>
          <a:lstStyle/>
          <a:p>
            <a:pPr indent="0" lvl="0" marL="0" rtl="0" algn="r">
              <a:spcBef>
                <a:spcPts val="0"/>
              </a:spcBef>
              <a:spcAft>
                <a:spcPts val="0"/>
              </a:spcAft>
              <a:buNone/>
            </a:pPr>
            <a:r>
              <a:rPr lang="ja"/>
              <a:t>22</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grpSp>
        <p:nvGrpSpPr>
          <p:cNvPr id="778" name="Google Shape;778;p56"/>
          <p:cNvGrpSpPr/>
          <p:nvPr/>
        </p:nvGrpSpPr>
        <p:grpSpPr>
          <a:xfrm>
            <a:off x="3662815" y="2002498"/>
            <a:ext cx="1818369" cy="1381033"/>
            <a:chOff x="359350" y="235950"/>
            <a:chExt cx="6903450" cy="5243100"/>
          </a:xfrm>
        </p:grpSpPr>
        <p:sp>
          <p:nvSpPr>
            <p:cNvPr id="779" name="Google Shape;779;p56"/>
            <p:cNvSpPr/>
            <p:nvPr/>
          </p:nvSpPr>
          <p:spPr>
            <a:xfrm>
              <a:off x="3597825" y="235950"/>
              <a:ext cx="1478575" cy="1485050"/>
            </a:xfrm>
            <a:custGeom>
              <a:rect b="b" l="l" r="r" t="t"/>
              <a:pathLst>
                <a:path extrusionOk="0" h="59402" w="59143">
                  <a:moveTo>
                    <a:pt x="28835" y="0"/>
                  </a:moveTo>
                  <a:lnTo>
                    <a:pt x="24766" y="433"/>
                  </a:lnTo>
                  <a:lnTo>
                    <a:pt x="20696" y="1386"/>
                  </a:lnTo>
                  <a:lnTo>
                    <a:pt x="16886" y="2858"/>
                  </a:lnTo>
                  <a:lnTo>
                    <a:pt x="13249" y="4936"/>
                  </a:lnTo>
                  <a:lnTo>
                    <a:pt x="9959" y="7361"/>
                  </a:lnTo>
                  <a:lnTo>
                    <a:pt x="7014" y="10305"/>
                  </a:lnTo>
                  <a:lnTo>
                    <a:pt x="4503" y="13682"/>
                  </a:lnTo>
                  <a:lnTo>
                    <a:pt x="2512" y="17492"/>
                  </a:lnTo>
                  <a:lnTo>
                    <a:pt x="953" y="21648"/>
                  </a:lnTo>
                  <a:lnTo>
                    <a:pt x="87" y="26151"/>
                  </a:lnTo>
                  <a:lnTo>
                    <a:pt x="1" y="28575"/>
                  </a:lnTo>
                  <a:lnTo>
                    <a:pt x="1" y="56717"/>
                  </a:lnTo>
                  <a:lnTo>
                    <a:pt x="87" y="57757"/>
                  </a:lnTo>
                  <a:lnTo>
                    <a:pt x="1559" y="59229"/>
                  </a:lnTo>
                  <a:lnTo>
                    <a:pt x="2598" y="59402"/>
                  </a:lnTo>
                  <a:lnTo>
                    <a:pt x="28316" y="59402"/>
                  </a:lnTo>
                  <a:lnTo>
                    <a:pt x="31606" y="59315"/>
                  </a:lnTo>
                  <a:lnTo>
                    <a:pt x="37754" y="58276"/>
                  </a:lnTo>
                  <a:lnTo>
                    <a:pt x="43296" y="56198"/>
                  </a:lnTo>
                  <a:lnTo>
                    <a:pt x="48232" y="52907"/>
                  </a:lnTo>
                  <a:lnTo>
                    <a:pt x="50570" y="50743"/>
                  </a:lnTo>
                  <a:lnTo>
                    <a:pt x="52648" y="48491"/>
                  </a:lnTo>
                  <a:lnTo>
                    <a:pt x="55938" y="43556"/>
                  </a:lnTo>
                  <a:lnTo>
                    <a:pt x="58103" y="38187"/>
                  </a:lnTo>
                  <a:lnTo>
                    <a:pt x="59142" y="32559"/>
                  </a:lnTo>
                  <a:lnTo>
                    <a:pt x="59142" y="26844"/>
                  </a:lnTo>
                  <a:lnTo>
                    <a:pt x="58103" y="21302"/>
                  </a:lnTo>
                  <a:lnTo>
                    <a:pt x="55938" y="15933"/>
                  </a:lnTo>
                  <a:lnTo>
                    <a:pt x="52648" y="10997"/>
                  </a:lnTo>
                  <a:lnTo>
                    <a:pt x="50570" y="8746"/>
                  </a:lnTo>
                  <a:lnTo>
                    <a:pt x="48838" y="7101"/>
                  </a:lnTo>
                  <a:lnTo>
                    <a:pt x="45114" y="4330"/>
                  </a:lnTo>
                  <a:lnTo>
                    <a:pt x="41218" y="2338"/>
                  </a:lnTo>
                  <a:lnTo>
                    <a:pt x="37148" y="953"/>
                  </a:lnTo>
                  <a:lnTo>
                    <a:pt x="32992" y="174"/>
                  </a:lnTo>
                  <a:lnTo>
                    <a:pt x="28835" y="0"/>
                  </a:lnTo>
                  <a:close/>
                </a:path>
              </a:pathLst>
            </a:custGeom>
            <a:solidFill>
              <a:srgbClr val="1320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56"/>
            <p:cNvSpPr/>
            <p:nvPr/>
          </p:nvSpPr>
          <p:spPr>
            <a:xfrm>
              <a:off x="1976425" y="805275"/>
              <a:ext cx="1485050" cy="1480725"/>
            </a:xfrm>
            <a:custGeom>
              <a:rect b="b" l="l" r="r" t="t"/>
              <a:pathLst>
                <a:path extrusionOk="0" h="59229" w="59402">
                  <a:moveTo>
                    <a:pt x="26930" y="1"/>
                  </a:moveTo>
                  <a:lnTo>
                    <a:pt x="21302" y="1127"/>
                  </a:lnTo>
                  <a:lnTo>
                    <a:pt x="15933" y="3291"/>
                  </a:lnTo>
                  <a:lnTo>
                    <a:pt x="10997" y="6582"/>
                  </a:lnTo>
                  <a:lnTo>
                    <a:pt x="8832" y="8660"/>
                  </a:lnTo>
                  <a:lnTo>
                    <a:pt x="7101" y="10392"/>
                  </a:lnTo>
                  <a:lnTo>
                    <a:pt x="4416" y="14115"/>
                  </a:lnTo>
                  <a:lnTo>
                    <a:pt x="2338" y="18012"/>
                  </a:lnTo>
                  <a:lnTo>
                    <a:pt x="953" y="22082"/>
                  </a:lnTo>
                  <a:lnTo>
                    <a:pt x="173" y="26238"/>
                  </a:lnTo>
                  <a:lnTo>
                    <a:pt x="0" y="30394"/>
                  </a:lnTo>
                  <a:lnTo>
                    <a:pt x="433" y="34464"/>
                  </a:lnTo>
                  <a:lnTo>
                    <a:pt x="1472" y="38534"/>
                  </a:lnTo>
                  <a:lnTo>
                    <a:pt x="2944" y="42344"/>
                  </a:lnTo>
                  <a:lnTo>
                    <a:pt x="4936" y="45981"/>
                  </a:lnTo>
                  <a:lnTo>
                    <a:pt x="7447" y="49271"/>
                  </a:lnTo>
                  <a:lnTo>
                    <a:pt x="10391" y="52215"/>
                  </a:lnTo>
                  <a:lnTo>
                    <a:pt x="13768" y="54726"/>
                  </a:lnTo>
                  <a:lnTo>
                    <a:pt x="17578" y="56718"/>
                  </a:lnTo>
                  <a:lnTo>
                    <a:pt x="21734" y="58277"/>
                  </a:lnTo>
                  <a:lnTo>
                    <a:pt x="26237" y="59142"/>
                  </a:lnTo>
                  <a:lnTo>
                    <a:pt x="28662" y="59229"/>
                  </a:lnTo>
                  <a:lnTo>
                    <a:pt x="56804" y="59229"/>
                  </a:lnTo>
                  <a:lnTo>
                    <a:pt x="57843" y="59142"/>
                  </a:lnTo>
                  <a:lnTo>
                    <a:pt x="59315" y="57670"/>
                  </a:lnTo>
                  <a:lnTo>
                    <a:pt x="59401" y="56631"/>
                  </a:lnTo>
                  <a:lnTo>
                    <a:pt x="59401" y="30914"/>
                  </a:lnTo>
                  <a:lnTo>
                    <a:pt x="59315" y="27623"/>
                  </a:lnTo>
                  <a:lnTo>
                    <a:pt x="58362" y="21475"/>
                  </a:lnTo>
                  <a:lnTo>
                    <a:pt x="56284" y="15934"/>
                  </a:lnTo>
                  <a:lnTo>
                    <a:pt x="52994" y="10911"/>
                  </a:lnTo>
                  <a:lnTo>
                    <a:pt x="50742" y="8660"/>
                  </a:lnTo>
                  <a:lnTo>
                    <a:pt x="48578" y="6582"/>
                  </a:lnTo>
                  <a:lnTo>
                    <a:pt x="43642" y="3291"/>
                  </a:lnTo>
                  <a:lnTo>
                    <a:pt x="38273" y="1127"/>
                  </a:lnTo>
                  <a:lnTo>
                    <a:pt x="32645" y="1"/>
                  </a:lnTo>
                  <a:close/>
                </a:path>
              </a:pathLst>
            </a:cu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56"/>
            <p:cNvSpPr/>
            <p:nvPr/>
          </p:nvSpPr>
          <p:spPr>
            <a:xfrm>
              <a:off x="2547925" y="2418050"/>
              <a:ext cx="1480725" cy="1485050"/>
            </a:xfrm>
            <a:custGeom>
              <a:rect b="b" l="l" r="r" t="t"/>
              <a:pathLst>
                <a:path extrusionOk="0" h="59402" w="59229">
                  <a:moveTo>
                    <a:pt x="30826" y="0"/>
                  </a:moveTo>
                  <a:lnTo>
                    <a:pt x="27536" y="87"/>
                  </a:lnTo>
                  <a:lnTo>
                    <a:pt x="21388" y="1039"/>
                  </a:lnTo>
                  <a:lnTo>
                    <a:pt x="15933" y="3204"/>
                  </a:lnTo>
                  <a:lnTo>
                    <a:pt x="10911" y="6494"/>
                  </a:lnTo>
                  <a:lnTo>
                    <a:pt x="8573" y="8659"/>
                  </a:lnTo>
                  <a:lnTo>
                    <a:pt x="6494" y="10911"/>
                  </a:lnTo>
                  <a:lnTo>
                    <a:pt x="3204" y="15846"/>
                  </a:lnTo>
                  <a:lnTo>
                    <a:pt x="1039" y="21215"/>
                  </a:lnTo>
                  <a:lnTo>
                    <a:pt x="0" y="26843"/>
                  </a:lnTo>
                  <a:lnTo>
                    <a:pt x="0" y="32472"/>
                  </a:lnTo>
                  <a:lnTo>
                    <a:pt x="1039" y="38100"/>
                  </a:lnTo>
                  <a:lnTo>
                    <a:pt x="3204" y="43469"/>
                  </a:lnTo>
                  <a:lnTo>
                    <a:pt x="6494" y="48404"/>
                  </a:lnTo>
                  <a:lnTo>
                    <a:pt x="8573" y="50656"/>
                  </a:lnTo>
                  <a:lnTo>
                    <a:pt x="10304" y="52301"/>
                  </a:lnTo>
                  <a:lnTo>
                    <a:pt x="14028" y="55072"/>
                  </a:lnTo>
                  <a:lnTo>
                    <a:pt x="17924" y="57063"/>
                  </a:lnTo>
                  <a:lnTo>
                    <a:pt x="21994" y="58536"/>
                  </a:lnTo>
                  <a:lnTo>
                    <a:pt x="26151" y="59228"/>
                  </a:lnTo>
                  <a:lnTo>
                    <a:pt x="30307" y="59401"/>
                  </a:lnTo>
                  <a:lnTo>
                    <a:pt x="34463" y="58968"/>
                  </a:lnTo>
                  <a:lnTo>
                    <a:pt x="38446" y="58016"/>
                  </a:lnTo>
                  <a:lnTo>
                    <a:pt x="42256" y="56544"/>
                  </a:lnTo>
                  <a:lnTo>
                    <a:pt x="45893" y="54466"/>
                  </a:lnTo>
                  <a:lnTo>
                    <a:pt x="49184" y="52041"/>
                  </a:lnTo>
                  <a:lnTo>
                    <a:pt x="52128" y="49011"/>
                  </a:lnTo>
                  <a:lnTo>
                    <a:pt x="54639" y="45633"/>
                  </a:lnTo>
                  <a:lnTo>
                    <a:pt x="56717" y="41910"/>
                  </a:lnTo>
                  <a:lnTo>
                    <a:pt x="58189" y="37667"/>
                  </a:lnTo>
                  <a:lnTo>
                    <a:pt x="59055" y="33164"/>
                  </a:lnTo>
                  <a:lnTo>
                    <a:pt x="59228" y="30826"/>
                  </a:lnTo>
                  <a:lnTo>
                    <a:pt x="59228" y="2684"/>
                  </a:lnTo>
                  <a:lnTo>
                    <a:pt x="59055" y="1559"/>
                  </a:lnTo>
                  <a:lnTo>
                    <a:pt x="57583" y="173"/>
                  </a:lnTo>
                  <a:lnTo>
                    <a:pt x="56544" y="0"/>
                  </a:lnTo>
                  <a:close/>
                </a:path>
              </a:pathLst>
            </a:cu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56"/>
            <p:cNvSpPr/>
            <p:nvPr/>
          </p:nvSpPr>
          <p:spPr>
            <a:xfrm>
              <a:off x="4160675" y="1853025"/>
              <a:ext cx="1485050" cy="1480725"/>
            </a:xfrm>
            <a:custGeom>
              <a:rect b="b" l="l" r="r" t="t"/>
              <a:pathLst>
                <a:path extrusionOk="0" h="59229" w="59402">
                  <a:moveTo>
                    <a:pt x="2598" y="1"/>
                  </a:moveTo>
                  <a:lnTo>
                    <a:pt x="1559" y="174"/>
                  </a:lnTo>
                  <a:lnTo>
                    <a:pt x="87" y="1646"/>
                  </a:lnTo>
                  <a:lnTo>
                    <a:pt x="0" y="2685"/>
                  </a:lnTo>
                  <a:lnTo>
                    <a:pt x="0" y="28403"/>
                  </a:lnTo>
                  <a:lnTo>
                    <a:pt x="87" y="31693"/>
                  </a:lnTo>
                  <a:lnTo>
                    <a:pt x="1039" y="37754"/>
                  </a:lnTo>
                  <a:lnTo>
                    <a:pt x="3117" y="43296"/>
                  </a:lnTo>
                  <a:lnTo>
                    <a:pt x="6408" y="48319"/>
                  </a:lnTo>
                  <a:lnTo>
                    <a:pt x="8659" y="50657"/>
                  </a:lnTo>
                  <a:lnTo>
                    <a:pt x="10824" y="52735"/>
                  </a:lnTo>
                  <a:lnTo>
                    <a:pt x="15760" y="55939"/>
                  </a:lnTo>
                  <a:lnTo>
                    <a:pt x="21128" y="58190"/>
                  </a:lnTo>
                  <a:lnTo>
                    <a:pt x="26757" y="59229"/>
                  </a:lnTo>
                  <a:lnTo>
                    <a:pt x="32472" y="59229"/>
                  </a:lnTo>
                  <a:lnTo>
                    <a:pt x="38100" y="58190"/>
                  </a:lnTo>
                  <a:lnTo>
                    <a:pt x="43469" y="55939"/>
                  </a:lnTo>
                  <a:lnTo>
                    <a:pt x="48404" y="52735"/>
                  </a:lnTo>
                  <a:lnTo>
                    <a:pt x="50569" y="50657"/>
                  </a:lnTo>
                  <a:lnTo>
                    <a:pt x="52301" y="48925"/>
                  </a:lnTo>
                  <a:lnTo>
                    <a:pt x="54985" y="45201"/>
                  </a:lnTo>
                  <a:lnTo>
                    <a:pt x="57063" y="41305"/>
                  </a:lnTo>
                  <a:lnTo>
                    <a:pt x="58449" y="37235"/>
                  </a:lnTo>
                  <a:lnTo>
                    <a:pt x="59228" y="33079"/>
                  </a:lnTo>
                  <a:lnTo>
                    <a:pt x="59401" y="28922"/>
                  </a:lnTo>
                  <a:lnTo>
                    <a:pt x="58968" y="24766"/>
                  </a:lnTo>
                  <a:lnTo>
                    <a:pt x="57929" y="20783"/>
                  </a:lnTo>
                  <a:lnTo>
                    <a:pt x="56457" y="16973"/>
                  </a:lnTo>
                  <a:lnTo>
                    <a:pt x="54466" y="13336"/>
                  </a:lnTo>
                  <a:lnTo>
                    <a:pt x="51955" y="10045"/>
                  </a:lnTo>
                  <a:lnTo>
                    <a:pt x="49011" y="7101"/>
                  </a:lnTo>
                  <a:lnTo>
                    <a:pt x="45633" y="4590"/>
                  </a:lnTo>
                  <a:lnTo>
                    <a:pt x="41823" y="2512"/>
                  </a:lnTo>
                  <a:lnTo>
                    <a:pt x="37667" y="1040"/>
                  </a:lnTo>
                  <a:lnTo>
                    <a:pt x="33164" y="174"/>
                  </a:lnTo>
                  <a:lnTo>
                    <a:pt x="30740" y="1"/>
                  </a:lnTo>
                  <a:close/>
                </a:path>
              </a:pathLst>
            </a:custGeom>
            <a:solidFill>
              <a:srgbClr val="F03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56"/>
            <p:cNvSpPr/>
            <p:nvPr/>
          </p:nvSpPr>
          <p:spPr>
            <a:xfrm>
              <a:off x="3169200" y="4543850"/>
              <a:ext cx="649450" cy="935200"/>
            </a:xfrm>
            <a:custGeom>
              <a:rect b="b" l="l" r="r" t="t"/>
              <a:pathLst>
                <a:path extrusionOk="0" h="37408" w="25978">
                  <a:moveTo>
                    <a:pt x="5456" y="0"/>
                  </a:moveTo>
                  <a:lnTo>
                    <a:pt x="5456" y="7361"/>
                  </a:lnTo>
                  <a:lnTo>
                    <a:pt x="1" y="7361"/>
                  </a:lnTo>
                  <a:lnTo>
                    <a:pt x="1" y="14548"/>
                  </a:lnTo>
                  <a:lnTo>
                    <a:pt x="5456" y="14548"/>
                  </a:lnTo>
                  <a:lnTo>
                    <a:pt x="5456" y="25804"/>
                  </a:lnTo>
                  <a:lnTo>
                    <a:pt x="5542" y="28489"/>
                  </a:lnTo>
                  <a:lnTo>
                    <a:pt x="6495" y="31779"/>
                  </a:lnTo>
                  <a:lnTo>
                    <a:pt x="7534" y="33598"/>
                  </a:lnTo>
                  <a:lnTo>
                    <a:pt x="8833" y="35070"/>
                  </a:lnTo>
                  <a:lnTo>
                    <a:pt x="10565" y="36195"/>
                  </a:lnTo>
                  <a:lnTo>
                    <a:pt x="12556" y="36975"/>
                  </a:lnTo>
                  <a:lnTo>
                    <a:pt x="14894" y="37321"/>
                  </a:lnTo>
                  <a:lnTo>
                    <a:pt x="16280" y="37408"/>
                  </a:lnTo>
                  <a:lnTo>
                    <a:pt x="18791" y="37148"/>
                  </a:lnTo>
                  <a:lnTo>
                    <a:pt x="23727" y="35676"/>
                  </a:lnTo>
                  <a:lnTo>
                    <a:pt x="25978" y="34377"/>
                  </a:lnTo>
                  <a:lnTo>
                    <a:pt x="23727" y="27796"/>
                  </a:lnTo>
                  <a:lnTo>
                    <a:pt x="22428" y="28662"/>
                  </a:lnTo>
                  <a:lnTo>
                    <a:pt x="19310" y="29961"/>
                  </a:lnTo>
                  <a:lnTo>
                    <a:pt x="17492" y="30134"/>
                  </a:lnTo>
                  <a:lnTo>
                    <a:pt x="16626" y="30047"/>
                  </a:lnTo>
                  <a:lnTo>
                    <a:pt x="14981" y="29528"/>
                  </a:lnTo>
                  <a:lnTo>
                    <a:pt x="13769" y="28402"/>
                  </a:lnTo>
                  <a:lnTo>
                    <a:pt x="13076" y="26497"/>
                  </a:lnTo>
                  <a:lnTo>
                    <a:pt x="12989" y="25198"/>
                  </a:lnTo>
                  <a:lnTo>
                    <a:pt x="12989" y="14548"/>
                  </a:lnTo>
                  <a:lnTo>
                    <a:pt x="23640" y="14548"/>
                  </a:lnTo>
                  <a:lnTo>
                    <a:pt x="21215" y="7361"/>
                  </a:lnTo>
                  <a:lnTo>
                    <a:pt x="12989" y="7361"/>
                  </a:lnTo>
                  <a:lnTo>
                    <a:pt x="12989" y="0"/>
                  </a:lnTo>
                  <a:close/>
                </a:path>
              </a:pathLst>
            </a:custGeom>
            <a:solidFill>
              <a:srgbClr val="1320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56"/>
            <p:cNvSpPr/>
            <p:nvPr/>
          </p:nvSpPr>
          <p:spPr>
            <a:xfrm>
              <a:off x="3812150" y="4727850"/>
              <a:ext cx="1255575" cy="738225"/>
            </a:xfrm>
            <a:custGeom>
              <a:rect b="b" l="l" r="r" t="t"/>
              <a:pathLst>
                <a:path extrusionOk="0" h="29529" w="50223">
                  <a:moveTo>
                    <a:pt x="0" y="1"/>
                  </a:moveTo>
                  <a:lnTo>
                    <a:pt x="9871" y="29528"/>
                  </a:lnTo>
                  <a:lnTo>
                    <a:pt x="18704" y="29528"/>
                  </a:lnTo>
                  <a:lnTo>
                    <a:pt x="25111" y="9959"/>
                  </a:lnTo>
                  <a:lnTo>
                    <a:pt x="31519" y="29528"/>
                  </a:lnTo>
                  <a:lnTo>
                    <a:pt x="40351" y="29528"/>
                  </a:lnTo>
                  <a:lnTo>
                    <a:pt x="50223" y="1"/>
                  </a:lnTo>
                  <a:lnTo>
                    <a:pt x="42083" y="1"/>
                  </a:lnTo>
                  <a:lnTo>
                    <a:pt x="35849" y="20869"/>
                  </a:lnTo>
                  <a:lnTo>
                    <a:pt x="29268" y="1"/>
                  </a:lnTo>
                  <a:lnTo>
                    <a:pt x="21042" y="1"/>
                  </a:lnTo>
                  <a:lnTo>
                    <a:pt x="14547" y="20782"/>
                  </a:lnTo>
                  <a:lnTo>
                    <a:pt x="8226" y="1"/>
                  </a:lnTo>
                  <a:close/>
                </a:path>
              </a:pathLst>
            </a:custGeom>
            <a:solidFill>
              <a:srgbClr val="1320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56"/>
            <p:cNvSpPr/>
            <p:nvPr/>
          </p:nvSpPr>
          <p:spPr>
            <a:xfrm>
              <a:off x="6557075" y="4359850"/>
              <a:ext cx="705725" cy="1106225"/>
            </a:xfrm>
            <a:custGeom>
              <a:rect b="b" l="l" r="r" t="t"/>
              <a:pathLst>
                <a:path extrusionOk="0" h="44249" w="28229">
                  <a:moveTo>
                    <a:pt x="0" y="0"/>
                  </a:moveTo>
                  <a:lnTo>
                    <a:pt x="0" y="44248"/>
                  </a:lnTo>
                  <a:lnTo>
                    <a:pt x="7707" y="44248"/>
                  </a:lnTo>
                  <a:lnTo>
                    <a:pt x="7707" y="31952"/>
                  </a:lnTo>
                  <a:lnTo>
                    <a:pt x="10304" y="31952"/>
                  </a:lnTo>
                  <a:lnTo>
                    <a:pt x="18617" y="44248"/>
                  </a:lnTo>
                  <a:lnTo>
                    <a:pt x="28229" y="44248"/>
                  </a:lnTo>
                  <a:lnTo>
                    <a:pt x="16799" y="28315"/>
                  </a:lnTo>
                  <a:lnTo>
                    <a:pt x="28229" y="14721"/>
                  </a:lnTo>
                  <a:lnTo>
                    <a:pt x="18617" y="14721"/>
                  </a:lnTo>
                  <a:lnTo>
                    <a:pt x="10478" y="25025"/>
                  </a:lnTo>
                  <a:lnTo>
                    <a:pt x="7707" y="25025"/>
                  </a:lnTo>
                  <a:lnTo>
                    <a:pt x="7793" y="0"/>
                  </a:lnTo>
                  <a:close/>
                </a:path>
              </a:pathLst>
            </a:custGeom>
            <a:solidFill>
              <a:srgbClr val="1320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56"/>
            <p:cNvSpPr/>
            <p:nvPr/>
          </p:nvSpPr>
          <p:spPr>
            <a:xfrm>
              <a:off x="1465525" y="4359850"/>
              <a:ext cx="677600" cy="1106225"/>
            </a:xfrm>
            <a:custGeom>
              <a:rect b="b" l="l" r="r" t="t"/>
              <a:pathLst>
                <a:path extrusionOk="0" h="44249" w="27104">
                  <a:moveTo>
                    <a:pt x="1" y="0"/>
                  </a:moveTo>
                  <a:lnTo>
                    <a:pt x="1" y="44248"/>
                  </a:lnTo>
                  <a:lnTo>
                    <a:pt x="7621" y="44248"/>
                  </a:lnTo>
                  <a:lnTo>
                    <a:pt x="7621" y="27190"/>
                  </a:lnTo>
                  <a:lnTo>
                    <a:pt x="7707" y="25977"/>
                  </a:lnTo>
                  <a:lnTo>
                    <a:pt x="8746" y="23899"/>
                  </a:lnTo>
                  <a:lnTo>
                    <a:pt x="10392" y="22341"/>
                  </a:lnTo>
                  <a:lnTo>
                    <a:pt x="12470" y="21561"/>
                  </a:lnTo>
                  <a:lnTo>
                    <a:pt x="13682" y="21561"/>
                  </a:lnTo>
                  <a:lnTo>
                    <a:pt x="14981" y="21648"/>
                  </a:lnTo>
                  <a:lnTo>
                    <a:pt x="17059" y="22427"/>
                  </a:lnTo>
                  <a:lnTo>
                    <a:pt x="18531" y="24159"/>
                  </a:lnTo>
                  <a:lnTo>
                    <a:pt x="19311" y="26497"/>
                  </a:lnTo>
                  <a:lnTo>
                    <a:pt x="19311" y="28056"/>
                  </a:lnTo>
                  <a:lnTo>
                    <a:pt x="19311" y="44248"/>
                  </a:lnTo>
                  <a:lnTo>
                    <a:pt x="27104" y="44248"/>
                  </a:lnTo>
                  <a:lnTo>
                    <a:pt x="27104" y="25544"/>
                  </a:lnTo>
                  <a:lnTo>
                    <a:pt x="27104" y="24332"/>
                  </a:lnTo>
                  <a:lnTo>
                    <a:pt x="26671" y="21994"/>
                  </a:lnTo>
                  <a:lnTo>
                    <a:pt x="25891" y="19916"/>
                  </a:lnTo>
                  <a:lnTo>
                    <a:pt x="24679" y="18184"/>
                  </a:lnTo>
                  <a:lnTo>
                    <a:pt x="23207" y="16626"/>
                  </a:lnTo>
                  <a:lnTo>
                    <a:pt x="21475" y="15500"/>
                  </a:lnTo>
                  <a:lnTo>
                    <a:pt x="19397" y="14721"/>
                  </a:lnTo>
                  <a:lnTo>
                    <a:pt x="17146" y="14288"/>
                  </a:lnTo>
                  <a:lnTo>
                    <a:pt x="15934" y="14288"/>
                  </a:lnTo>
                  <a:lnTo>
                    <a:pt x="14721" y="14201"/>
                  </a:lnTo>
                  <a:lnTo>
                    <a:pt x="12383" y="14721"/>
                  </a:lnTo>
                  <a:lnTo>
                    <a:pt x="10219" y="15673"/>
                  </a:lnTo>
                  <a:lnTo>
                    <a:pt x="8400" y="17145"/>
                  </a:lnTo>
                  <a:lnTo>
                    <a:pt x="7621" y="18098"/>
                  </a:lnTo>
                  <a:lnTo>
                    <a:pt x="7621" y="0"/>
                  </a:lnTo>
                  <a:close/>
                </a:path>
              </a:pathLst>
            </a:custGeom>
            <a:solidFill>
              <a:srgbClr val="1320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56"/>
            <p:cNvSpPr/>
            <p:nvPr/>
          </p:nvSpPr>
          <p:spPr>
            <a:xfrm>
              <a:off x="2268650" y="4717025"/>
              <a:ext cx="770700" cy="759850"/>
            </a:xfrm>
            <a:custGeom>
              <a:rect b="b" l="l" r="r" t="t"/>
              <a:pathLst>
                <a:path extrusionOk="0" h="30394" w="30828">
                  <a:moveTo>
                    <a:pt x="14981" y="7188"/>
                  </a:moveTo>
                  <a:lnTo>
                    <a:pt x="17232" y="7447"/>
                  </a:lnTo>
                  <a:lnTo>
                    <a:pt x="19311" y="8313"/>
                  </a:lnTo>
                  <a:lnTo>
                    <a:pt x="21042" y="9699"/>
                  </a:lnTo>
                  <a:lnTo>
                    <a:pt x="22428" y="11604"/>
                  </a:lnTo>
                  <a:lnTo>
                    <a:pt x="23121" y="13855"/>
                  </a:lnTo>
                  <a:lnTo>
                    <a:pt x="23207" y="15241"/>
                  </a:lnTo>
                  <a:lnTo>
                    <a:pt x="23121" y="16799"/>
                  </a:lnTo>
                  <a:lnTo>
                    <a:pt x="21908" y="19657"/>
                  </a:lnTo>
                  <a:lnTo>
                    <a:pt x="19744" y="21822"/>
                  </a:lnTo>
                  <a:lnTo>
                    <a:pt x="16886" y="23034"/>
                  </a:lnTo>
                  <a:lnTo>
                    <a:pt x="15241" y="23207"/>
                  </a:lnTo>
                  <a:lnTo>
                    <a:pt x="13942" y="23120"/>
                  </a:lnTo>
                  <a:lnTo>
                    <a:pt x="11604" y="22428"/>
                  </a:lnTo>
                  <a:lnTo>
                    <a:pt x="9699" y="21042"/>
                  </a:lnTo>
                  <a:lnTo>
                    <a:pt x="8314" y="19310"/>
                  </a:lnTo>
                  <a:lnTo>
                    <a:pt x="7448" y="17232"/>
                  </a:lnTo>
                  <a:lnTo>
                    <a:pt x="7188" y="14981"/>
                  </a:lnTo>
                  <a:lnTo>
                    <a:pt x="7621" y="12729"/>
                  </a:lnTo>
                  <a:lnTo>
                    <a:pt x="8747" y="10565"/>
                  </a:lnTo>
                  <a:lnTo>
                    <a:pt x="9613" y="9612"/>
                  </a:lnTo>
                  <a:lnTo>
                    <a:pt x="10565" y="8660"/>
                  </a:lnTo>
                  <a:lnTo>
                    <a:pt x="12730" y="7621"/>
                  </a:lnTo>
                  <a:lnTo>
                    <a:pt x="14981" y="7188"/>
                  </a:lnTo>
                  <a:close/>
                  <a:moveTo>
                    <a:pt x="13336" y="1"/>
                  </a:moveTo>
                  <a:lnTo>
                    <a:pt x="9526" y="1040"/>
                  </a:lnTo>
                  <a:lnTo>
                    <a:pt x="6149" y="2945"/>
                  </a:lnTo>
                  <a:lnTo>
                    <a:pt x="3291" y="5629"/>
                  </a:lnTo>
                  <a:lnTo>
                    <a:pt x="1213" y="9006"/>
                  </a:lnTo>
                  <a:lnTo>
                    <a:pt x="88" y="12989"/>
                  </a:lnTo>
                  <a:lnTo>
                    <a:pt x="1" y="15241"/>
                  </a:lnTo>
                  <a:lnTo>
                    <a:pt x="88" y="17405"/>
                  </a:lnTo>
                  <a:lnTo>
                    <a:pt x="1213" y="21389"/>
                  </a:lnTo>
                  <a:lnTo>
                    <a:pt x="3291" y="24766"/>
                  </a:lnTo>
                  <a:lnTo>
                    <a:pt x="6149" y="27537"/>
                  </a:lnTo>
                  <a:lnTo>
                    <a:pt x="9526" y="29442"/>
                  </a:lnTo>
                  <a:lnTo>
                    <a:pt x="13336" y="30394"/>
                  </a:lnTo>
                  <a:lnTo>
                    <a:pt x="17319" y="30394"/>
                  </a:lnTo>
                  <a:lnTo>
                    <a:pt x="21302" y="29268"/>
                  </a:lnTo>
                  <a:lnTo>
                    <a:pt x="23207" y="28229"/>
                  </a:lnTo>
                  <a:lnTo>
                    <a:pt x="23207" y="29961"/>
                  </a:lnTo>
                  <a:lnTo>
                    <a:pt x="30827" y="29961"/>
                  </a:lnTo>
                  <a:lnTo>
                    <a:pt x="30827" y="434"/>
                  </a:lnTo>
                  <a:lnTo>
                    <a:pt x="23207" y="434"/>
                  </a:lnTo>
                  <a:lnTo>
                    <a:pt x="23207" y="2252"/>
                  </a:lnTo>
                  <a:lnTo>
                    <a:pt x="21302" y="1126"/>
                  </a:lnTo>
                  <a:lnTo>
                    <a:pt x="17319" y="1"/>
                  </a:lnTo>
                  <a:close/>
                </a:path>
              </a:pathLst>
            </a:custGeom>
            <a:solidFill>
              <a:srgbClr val="1320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56"/>
            <p:cNvSpPr/>
            <p:nvPr/>
          </p:nvSpPr>
          <p:spPr>
            <a:xfrm>
              <a:off x="5961750" y="4723525"/>
              <a:ext cx="465450" cy="742550"/>
            </a:xfrm>
            <a:custGeom>
              <a:rect b="b" l="l" r="r" t="t"/>
              <a:pathLst>
                <a:path extrusionOk="0" h="29702" w="18618">
                  <a:moveTo>
                    <a:pt x="15674" y="0"/>
                  </a:moveTo>
                  <a:lnTo>
                    <a:pt x="14375" y="87"/>
                  </a:lnTo>
                  <a:lnTo>
                    <a:pt x="12037" y="520"/>
                  </a:lnTo>
                  <a:lnTo>
                    <a:pt x="10045" y="1472"/>
                  </a:lnTo>
                  <a:lnTo>
                    <a:pt x="8313" y="2944"/>
                  </a:lnTo>
                  <a:lnTo>
                    <a:pt x="7621" y="3897"/>
                  </a:lnTo>
                  <a:lnTo>
                    <a:pt x="7621" y="174"/>
                  </a:lnTo>
                  <a:lnTo>
                    <a:pt x="1" y="174"/>
                  </a:lnTo>
                  <a:lnTo>
                    <a:pt x="1" y="29701"/>
                  </a:lnTo>
                  <a:lnTo>
                    <a:pt x="7707" y="29701"/>
                  </a:lnTo>
                  <a:lnTo>
                    <a:pt x="7707" y="13942"/>
                  </a:lnTo>
                  <a:lnTo>
                    <a:pt x="7794" y="12383"/>
                  </a:lnTo>
                  <a:lnTo>
                    <a:pt x="8660" y="9958"/>
                  </a:lnTo>
                  <a:lnTo>
                    <a:pt x="10305" y="8313"/>
                  </a:lnTo>
                  <a:lnTo>
                    <a:pt x="12556" y="7534"/>
                  </a:lnTo>
                  <a:lnTo>
                    <a:pt x="13855" y="7447"/>
                  </a:lnTo>
                  <a:lnTo>
                    <a:pt x="15067" y="7447"/>
                  </a:lnTo>
                  <a:lnTo>
                    <a:pt x="17492" y="7967"/>
                  </a:lnTo>
                  <a:lnTo>
                    <a:pt x="18618" y="8400"/>
                  </a:lnTo>
                  <a:lnTo>
                    <a:pt x="18531" y="347"/>
                  </a:lnTo>
                  <a:lnTo>
                    <a:pt x="17146" y="87"/>
                  </a:lnTo>
                  <a:lnTo>
                    <a:pt x="15674" y="0"/>
                  </a:lnTo>
                  <a:close/>
                </a:path>
              </a:pathLst>
            </a:custGeom>
            <a:solidFill>
              <a:srgbClr val="1320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56"/>
            <p:cNvSpPr/>
            <p:nvPr/>
          </p:nvSpPr>
          <p:spPr>
            <a:xfrm>
              <a:off x="5065550" y="4712700"/>
              <a:ext cx="766350" cy="766350"/>
            </a:xfrm>
            <a:custGeom>
              <a:rect b="b" l="l" r="r" t="t"/>
              <a:pathLst>
                <a:path extrusionOk="0" h="30654" w="30654">
                  <a:moveTo>
                    <a:pt x="15153" y="7274"/>
                  </a:moveTo>
                  <a:lnTo>
                    <a:pt x="17318" y="7534"/>
                  </a:lnTo>
                  <a:lnTo>
                    <a:pt x="19483" y="8400"/>
                  </a:lnTo>
                  <a:lnTo>
                    <a:pt x="21215" y="9785"/>
                  </a:lnTo>
                  <a:lnTo>
                    <a:pt x="22514" y="11690"/>
                  </a:lnTo>
                  <a:lnTo>
                    <a:pt x="23293" y="13942"/>
                  </a:lnTo>
                  <a:lnTo>
                    <a:pt x="23380" y="15240"/>
                  </a:lnTo>
                  <a:lnTo>
                    <a:pt x="23206" y="16886"/>
                  </a:lnTo>
                  <a:lnTo>
                    <a:pt x="21994" y="19743"/>
                  </a:lnTo>
                  <a:lnTo>
                    <a:pt x="19829" y="21908"/>
                  </a:lnTo>
                  <a:lnTo>
                    <a:pt x="16972" y="23120"/>
                  </a:lnTo>
                  <a:lnTo>
                    <a:pt x="15327" y="23207"/>
                  </a:lnTo>
                  <a:lnTo>
                    <a:pt x="14028" y="23207"/>
                  </a:lnTo>
                  <a:lnTo>
                    <a:pt x="11776" y="22427"/>
                  </a:lnTo>
                  <a:lnTo>
                    <a:pt x="9871" y="21129"/>
                  </a:lnTo>
                  <a:lnTo>
                    <a:pt x="8486" y="19310"/>
                  </a:lnTo>
                  <a:lnTo>
                    <a:pt x="7620" y="17232"/>
                  </a:lnTo>
                  <a:lnTo>
                    <a:pt x="7360" y="14981"/>
                  </a:lnTo>
                  <a:lnTo>
                    <a:pt x="7707" y="12729"/>
                  </a:lnTo>
                  <a:lnTo>
                    <a:pt x="8832" y="10565"/>
                  </a:lnTo>
                  <a:lnTo>
                    <a:pt x="9698" y="9612"/>
                  </a:lnTo>
                  <a:lnTo>
                    <a:pt x="10651" y="8746"/>
                  </a:lnTo>
                  <a:lnTo>
                    <a:pt x="12816" y="7620"/>
                  </a:lnTo>
                  <a:lnTo>
                    <a:pt x="15153" y="7274"/>
                  </a:lnTo>
                  <a:close/>
                  <a:moveTo>
                    <a:pt x="15327" y="0"/>
                  </a:moveTo>
                  <a:lnTo>
                    <a:pt x="12902" y="174"/>
                  </a:lnTo>
                  <a:lnTo>
                    <a:pt x="8486" y="1559"/>
                  </a:lnTo>
                  <a:lnTo>
                    <a:pt x="4849" y="4070"/>
                  </a:lnTo>
                  <a:lnTo>
                    <a:pt x="2165" y="7534"/>
                  </a:lnTo>
                  <a:lnTo>
                    <a:pt x="520" y="11517"/>
                  </a:lnTo>
                  <a:lnTo>
                    <a:pt x="0" y="15760"/>
                  </a:lnTo>
                  <a:lnTo>
                    <a:pt x="779" y="20090"/>
                  </a:lnTo>
                  <a:lnTo>
                    <a:pt x="2944" y="24246"/>
                  </a:lnTo>
                  <a:lnTo>
                    <a:pt x="4589" y="26064"/>
                  </a:lnTo>
                  <a:lnTo>
                    <a:pt x="6408" y="27710"/>
                  </a:lnTo>
                  <a:lnTo>
                    <a:pt x="10564" y="29874"/>
                  </a:lnTo>
                  <a:lnTo>
                    <a:pt x="14894" y="30654"/>
                  </a:lnTo>
                  <a:lnTo>
                    <a:pt x="19137" y="30134"/>
                  </a:lnTo>
                  <a:lnTo>
                    <a:pt x="23120" y="28489"/>
                  </a:lnTo>
                  <a:lnTo>
                    <a:pt x="26583" y="25805"/>
                  </a:lnTo>
                  <a:lnTo>
                    <a:pt x="29095" y="22168"/>
                  </a:lnTo>
                  <a:lnTo>
                    <a:pt x="30480" y="17752"/>
                  </a:lnTo>
                  <a:lnTo>
                    <a:pt x="30653" y="15327"/>
                  </a:lnTo>
                  <a:lnTo>
                    <a:pt x="30567" y="13682"/>
                  </a:lnTo>
                  <a:lnTo>
                    <a:pt x="29960" y="10738"/>
                  </a:lnTo>
                  <a:lnTo>
                    <a:pt x="28835" y="7967"/>
                  </a:lnTo>
                  <a:lnTo>
                    <a:pt x="27190" y="5542"/>
                  </a:lnTo>
                  <a:lnTo>
                    <a:pt x="25111" y="3464"/>
                  </a:lnTo>
                  <a:lnTo>
                    <a:pt x="22600" y="1819"/>
                  </a:lnTo>
                  <a:lnTo>
                    <a:pt x="19916" y="693"/>
                  </a:lnTo>
                  <a:lnTo>
                    <a:pt x="16885" y="87"/>
                  </a:lnTo>
                  <a:lnTo>
                    <a:pt x="15327" y="0"/>
                  </a:lnTo>
                  <a:close/>
                </a:path>
              </a:pathLst>
            </a:custGeom>
            <a:solidFill>
              <a:srgbClr val="1320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56"/>
            <p:cNvSpPr/>
            <p:nvPr/>
          </p:nvSpPr>
          <p:spPr>
            <a:xfrm>
              <a:off x="359350" y="4357675"/>
              <a:ext cx="978475" cy="1106225"/>
            </a:xfrm>
            <a:custGeom>
              <a:rect b="b" l="l" r="r" t="t"/>
              <a:pathLst>
                <a:path extrusionOk="0" h="44249" w="39139">
                  <a:moveTo>
                    <a:pt x="22600" y="1"/>
                  </a:moveTo>
                  <a:lnTo>
                    <a:pt x="19310" y="174"/>
                  </a:lnTo>
                  <a:lnTo>
                    <a:pt x="16192" y="866"/>
                  </a:lnTo>
                  <a:lnTo>
                    <a:pt x="13075" y="1992"/>
                  </a:lnTo>
                  <a:lnTo>
                    <a:pt x="10218" y="3464"/>
                  </a:lnTo>
                  <a:lnTo>
                    <a:pt x="7620" y="5369"/>
                  </a:lnTo>
                  <a:lnTo>
                    <a:pt x="5282" y="7707"/>
                  </a:lnTo>
                  <a:lnTo>
                    <a:pt x="3290" y="10305"/>
                  </a:lnTo>
                  <a:lnTo>
                    <a:pt x="1732" y="13336"/>
                  </a:lnTo>
                  <a:lnTo>
                    <a:pt x="606" y="16626"/>
                  </a:lnTo>
                  <a:lnTo>
                    <a:pt x="87" y="20263"/>
                  </a:lnTo>
                  <a:lnTo>
                    <a:pt x="0" y="22168"/>
                  </a:lnTo>
                  <a:lnTo>
                    <a:pt x="0" y="23900"/>
                  </a:lnTo>
                  <a:lnTo>
                    <a:pt x="606" y="27277"/>
                  </a:lnTo>
                  <a:lnTo>
                    <a:pt x="1559" y="30481"/>
                  </a:lnTo>
                  <a:lnTo>
                    <a:pt x="3117" y="33511"/>
                  </a:lnTo>
                  <a:lnTo>
                    <a:pt x="5022" y="36196"/>
                  </a:lnTo>
                  <a:lnTo>
                    <a:pt x="7360" y="38620"/>
                  </a:lnTo>
                  <a:lnTo>
                    <a:pt x="9958" y="40698"/>
                  </a:lnTo>
                  <a:lnTo>
                    <a:pt x="12989" y="42343"/>
                  </a:lnTo>
                  <a:lnTo>
                    <a:pt x="14634" y="42950"/>
                  </a:lnTo>
                  <a:lnTo>
                    <a:pt x="16279" y="43556"/>
                  </a:lnTo>
                  <a:lnTo>
                    <a:pt x="19656" y="44162"/>
                  </a:lnTo>
                  <a:lnTo>
                    <a:pt x="23033" y="44248"/>
                  </a:lnTo>
                  <a:lnTo>
                    <a:pt x="26324" y="43902"/>
                  </a:lnTo>
                  <a:lnTo>
                    <a:pt x="29527" y="43036"/>
                  </a:lnTo>
                  <a:lnTo>
                    <a:pt x="32558" y="41651"/>
                  </a:lnTo>
                  <a:lnTo>
                    <a:pt x="35416" y="39832"/>
                  </a:lnTo>
                  <a:lnTo>
                    <a:pt x="38013" y="37581"/>
                  </a:lnTo>
                  <a:lnTo>
                    <a:pt x="39139" y="36282"/>
                  </a:lnTo>
                  <a:lnTo>
                    <a:pt x="33337" y="31433"/>
                  </a:lnTo>
                  <a:lnTo>
                    <a:pt x="31606" y="33251"/>
                  </a:lnTo>
                  <a:lnTo>
                    <a:pt x="27796" y="35676"/>
                  </a:lnTo>
                  <a:lnTo>
                    <a:pt x="23553" y="36715"/>
                  </a:lnTo>
                  <a:lnTo>
                    <a:pt x="19310" y="36542"/>
                  </a:lnTo>
                  <a:lnTo>
                    <a:pt x="15240" y="35070"/>
                  </a:lnTo>
                  <a:lnTo>
                    <a:pt x="11776" y="32559"/>
                  </a:lnTo>
                  <a:lnTo>
                    <a:pt x="9179" y="29095"/>
                  </a:lnTo>
                  <a:lnTo>
                    <a:pt x="7707" y="24766"/>
                  </a:lnTo>
                  <a:lnTo>
                    <a:pt x="7620" y="22254"/>
                  </a:lnTo>
                  <a:lnTo>
                    <a:pt x="7707" y="19743"/>
                  </a:lnTo>
                  <a:lnTo>
                    <a:pt x="9092" y="15414"/>
                  </a:lnTo>
                  <a:lnTo>
                    <a:pt x="11690" y="11950"/>
                  </a:lnTo>
                  <a:lnTo>
                    <a:pt x="15153" y="9352"/>
                  </a:lnTo>
                  <a:lnTo>
                    <a:pt x="19137" y="7967"/>
                  </a:lnTo>
                  <a:lnTo>
                    <a:pt x="23466" y="7621"/>
                  </a:lnTo>
                  <a:lnTo>
                    <a:pt x="27622" y="8660"/>
                  </a:lnTo>
                  <a:lnTo>
                    <a:pt x="31519" y="11084"/>
                  </a:lnTo>
                  <a:lnTo>
                    <a:pt x="33251" y="12903"/>
                  </a:lnTo>
                  <a:lnTo>
                    <a:pt x="39139" y="8140"/>
                  </a:lnTo>
                  <a:lnTo>
                    <a:pt x="37840" y="6668"/>
                  </a:lnTo>
                  <a:lnTo>
                    <a:pt x="35156" y="4243"/>
                  </a:lnTo>
                  <a:lnTo>
                    <a:pt x="32212" y="2425"/>
                  </a:lnTo>
                  <a:lnTo>
                    <a:pt x="29094" y="1126"/>
                  </a:lnTo>
                  <a:lnTo>
                    <a:pt x="25804" y="260"/>
                  </a:lnTo>
                  <a:lnTo>
                    <a:pt x="22600" y="1"/>
                  </a:lnTo>
                  <a:close/>
                </a:path>
              </a:pathLst>
            </a:custGeom>
            <a:solidFill>
              <a:srgbClr val="1320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work（シンプル）">
  <a:themeElements>
    <a:clrScheme name="Simple Light">
      <a:dk1>
        <a:srgbClr val="424242"/>
      </a:dk1>
      <a:lt1>
        <a:srgbClr val="FFFFFF"/>
      </a:lt1>
      <a:dk2>
        <a:srgbClr val="757575"/>
      </a:dk2>
      <a:lt2>
        <a:srgbClr val="F5F5F5"/>
      </a:lt2>
      <a:accent1>
        <a:srgbClr val="F03748"/>
      </a:accent1>
      <a:accent2>
        <a:srgbClr val="13202F"/>
      </a:accent2>
      <a:accent3>
        <a:srgbClr val="E1E3E6"/>
      </a:accent3>
      <a:accent4>
        <a:srgbClr val="F7AC00"/>
      </a:accent4>
      <a:accent5>
        <a:srgbClr val="22B295"/>
      </a:accent5>
      <a:accent6>
        <a:srgbClr val="2CB1E7"/>
      </a:accent6>
      <a:hlink>
        <a:srgbClr val="2CB1E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